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6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5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6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8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7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6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4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9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E7EFA-5C55-4786-8606-F1898F58A677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C3CDF-860A-452B-8799-E0B3472B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7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539070" y="422713"/>
            <a:ext cx="2182483" cy="5434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1400" dirty="0"/>
              <a:t>جدول التواصل مع </a:t>
            </a:r>
            <a:r>
              <a:rPr lang="ar-AE" sz="1400" dirty="0" err="1"/>
              <a:t>أولياءالأمور</a:t>
            </a:r>
            <a:r>
              <a:rPr lang="ar-AE" sz="1400" dirty="0"/>
              <a:t> </a:t>
            </a:r>
          </a:p>
          <a:p>
            <a:pPr algn="ctr"/>
            <a:r>
              <a:rPr lang="ar-AE" sz="1400" dirty="0"/>
              <a:t>مدرسة البطين </a:t>
            </a:r>
            <a:endParaRPr lang="en-US" sz="1400" dirty="0"/>
          </a:p>
        </p:txBody>
      </p:sp>
      <p:sp>
        <p:nvSpPr>
          <p:cNvPr id="5" name="مستطيل 4"/>
          <p:cNvSpPr/>
          <p:nvPr/>
        </p:nvSpPr>
        <p:spPr>
          <a:xfrm>
            <a:off x="7288135" y="404371"/>
            <a:ext cx="2178661" cy="5434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1400" dirty="0"/>
              <a:t>الصف الرابع </a:t>
            </a:r>
          </a:p>
          <a:p>
            <a:pPr algn="ctr"/>
            <a:r>
              <a:rPr lang="ar-AE" sz="1400" dirty="0"/>
              <a:t>التاريخ : 28 \ 4 \2019  </a:t>
            </a:r>
            <a:endParaRPr lang="en-US" sz="1400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227085" y="249639"/>
            <a:ext cx="5438780" cy="474980"/>
            <a:chOff x="8165" y="1289"/>
            <a:chExt cx="5134" cy="627"/>
          </a:xfrm>
        </p:grpSpPr>
        <p:sp>
          <p:nvSpPr>
            <p:cNvPr id="83" name="Text Box 3"/>
            <p:cNvSpPr txBox="1">
              <a:spLocks noChangeArrowheads="1"/>
            </p:cNvSpPr>
            <p:nvPr/>
          </p:nvSpPr>
          <p:spPr bwMode="auto">
            <a:xfrm>
              <a:off x="10762" y="1293"/>
              <a:ext cx="809" cy="623"/>
            </a:xfrm>
            <a:prstGeom prst="rect">
              <a:avLst/>
            </a:prstGeom>
            <a:solidFill>
              <a:schemeClr val="bg2">
                <a:lumMod val="100000"/>
                <a:lumOff val="0"/>
                <a:alpha val="83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b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ar-AE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أنشطة لا صفية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/>
          </p:nvSpPr>
          <p:spPr bwMode="auto">
            <a:xfrm>
              <a:off x="9891" y="1293"/>
              <a:ext cx="809" cy="623"/>
            </a:xfrm>
            <a:prstGeom prst="rect">
              <a:avLst/>
            </a:prstGeom>
            <a:solidFill>
              <a:schemeClr val="bg2">
                <a:lumMod val="100000"/>
                <a:lumOff val="0"/>
                <a:alpha val="83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b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ar-S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فن </a:t>
              </a:r>
              <a:endParaRPr lang="en-US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/>
          </p:nvSpPr>
          <p:spPr bwMode="auto">
            <a:xfrm>
              <a:off x="9030" y="1289"/>
              <a:ext cx="809" cy="623"/>
            </a:xfrm>
            <a:prstGeom prst="rect">
              <a:avLst/>
            </a:prstGeom>
            <a:solidFill>
              <a:schemeClr val="bg2">
                <a:lumMod val="100000"/>
                <a:lumOff val="0"/>
                <a:alpha val="83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b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ar-S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رحلة </a:t>
              </a:r>
              <a:endParaRPr lang="en-US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/>
          </p:nvSpPr>
          <p:spPr bwMode="auto">
            <a:xfrm>
              <a:off x="8165" y="1289"/>
              <a:ext cx="809" cy="623"/>
            </a:xfrm>
            <a:prstGeom prst="rect">
              <a:avLst/>
            </a:prstGeom>
            <a:solidFill>
              <a:schemeClr val="bg2">
                <a:lumMod val="100000"/>
                <a:lumOff val="0"/>
                <a:alpha val="83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b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ar-S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أنشطة ممتعة </a:t>
              </a:r>
              <a:endParaRPr lang="en-US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/>
          </p:nvSpPr>
          <p:spPr bwMode="auto">
            <a:xfrm>
              <a:off x="11627" y="1289"/>
              <a:ext cx="809" cy="623"/>
            </a:xfrm>
            <a:prstGeom prst="rect">
              <a:avLst/>
            </a:prstGeom>
            <a:solidFill>
              <a:schemeClr val="bg2">
                <a:lumMod val="100000"/>
                <a:lumOff val="0"/>
                <a:alpha val="83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b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ar-S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المكتبة </a:t>
              </a:r>
              <a:endParaRPr lang="en-US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/>
          </p:nvSpPr>
          <p:spPr bwMode="auto">
            <a:xfrm>
              <a:off x="12490" y="1289"/>
              <a:ext cx="809" cy="623"/>
            </a:xfrm>
            <a:prstGeom prst="rect">
              <a:avLst/>
            </a:prstGeom>
            <a:solidFill>
              <a:schemeClr val="bg2">
                <a:lumMod val="100000"/>
                <a:lumOff val="0"/>
                <a:alpha val="83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b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ar-S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زائر</a:t>
              </a:r>
              <a:r>
                <a:rPr lang="ar-SA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endParaRPr lang="en-US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Picture 1" descr="http://www.book-clipart.com/free_book_clipart/kids_boys_and_girls_reading_books_at_story_time_0071-0907-2514-5212_SM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792" y="299804"/>
            <a:ext cx="36576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5240911" y="328379"/>
            <a:ext cx="251460" cy="215265"/>
            <a:chOff x="0" y="0"/>
            <a:chExt cx="2344" cy="2819"/>
          </a:xfrm>
        </p:grpSpPr>
        <p:sp>
          <p:nvSpPr>
            <p:cNvPr id="61" name="Freeform 10"/>
            <p:cNvSpPr>
              <a:spLocks noEditPoints="1"/>
            </p:cNvSpPr>
            <p:nvPr/>
          </p:nvSpPr>
          <p:spPr bwMode="auto">
            <a:xfrm>
              <a:off x="577" y="311"/>
              <a:ext cx="561" cy="1039"/>
            </a:xfrm>
            <a:custGeom>
              <a:avLst/>
              <a:gdLst>
                <a:gd name="T0" fmla="*/ 1657 w 3369"/>
                <a:gd name="T1" fmla="*/ 63 h 6232"/>
                <a:gd name="T2" fmla="*/ 2067 w 3369"/>
                <a:gd name="T3" fmla="*/ 307 h 6232"/>
                <a:gd name="T4" fmla="*/ 2447 w 3369"/>
                <a:gd name="T5" fmla="*/ 712 h 6232"/>
                <a:gd name="T6" fmla="*/ 2782 w 3369"/>
                <a:gd name="T7" fmla="*/ 1251 h 6232"/>
                <a:gd name="T8" fmla="*/ 3056 w 3369"/>
                <a:gd name="T9" fmla="*/ 1904 h 6232"/>
                <a:gd name="T10" fmla="*/ 3254 w 3369"/>
                <a:gd name="T11" fmla="*/ 2642 h 6232"/>
                <a:gd name="T12" fmla="*/ 3357 w 3369"/>
                <a:gd name="T13" fmla="*/ 3434 h 6232"/>
                <a:gd name="T14" fmla="*/ 3354 w 3369"/>
                <a:gd name="T15" fmla="*/ 4187 h 6232"/>
                <a:gd name="T16" fmla="*/ 3251 w 3369"/>
                <a:gd name="T17" fmla="*/ 4857 h 6232"/>
                <a:gd name="T18" fmla="*/ 3060 w 3369"/>
                <a:gd name="T19" fmla="*/ 5422 h 6232"/>
                <a:gd name="T20" fmla="*/ 2790 w 3369"/>
                <a:gd name="T21" fmla="*/ 5855 h 6232"/>
                <a:gd name="T22" fmla="*/ 2450 w 3369"/>
                <a:gd name="T23" fmla="*/ 6133 h 6232"/>
                <a:gd name="T24" fmla="*/ 2050 w 3369"/>
                <a:gd name="T25" fmla="*/ 6232 h 6232"/>
                <a:gd name="T26" fmla="*/ 1627 w 3369"/>
                <a:gd name="T27" fmla="*/ 6133 h 6232"/>
                <a:gd name="T28" fmla="*/ 1223 w 3369"/>
                <a:gd name="T29" fmla="*/ 5855 h 6232"/>
                <a:gd name="T30" fmla="*/ 850 w 3369"/>
                <a:gd name="T31" fmla="*/ 5422 h 6232"/>
                <a:gd name="T32" fmla="*/ 525 w 3369"/>
                <a:gd name="T33" fmla="*/ 4857 h 6232"/>
                <a:gd name="T34" fmla="*/ 266 w 3369"/>
                <a:gd name="T35" fmla="*/ 4187 h 6232"/>
                <a:gd name="T36" fmla="*/ 86 w 3369"/>
                <a:gd name="T37" fmla="*/ 3434 h 6232"/>
                <a:gd name="T38" fmla="*/ 4 w 3369"/>
                <a:gd name="T39" fmla="*/ 2642 h 6232"/>
                <a:gd name="T40" fmla="*/ 27 w 3369"/>
                <a:gd name="T41" fmla="*/ 1904 h 6232"/>
                <a:gd name="T42" fmla="*/ 148 w 3369"/>
                <a:gd name="T43" fmla="*/ 1251 h 6232"/>
                <a:gd name="T44" fmla="*/ 356 w 3369"/>
                <a:gd name="T45" fmla="*/ 712 h 6232"/>
                <a:gd name="T46" fmla="*/ 642 w 3369"/>
                <a:gd name="T47" fmla="*/ 307 h 6232"/>
                <a:gd name="T48" fmla="*/ 995 w 3369"/>
                <a:gd name="T49" fmla="*/ 63 h 6232"/>
                <a:gd name="T50" fmla="*/ 1698 w 3369"/>
                <a:gd name="T51" fmla="*/ 519 h 6232"/>
                <a:gd name="T52" fmla="*/ 2050 w 3369"/>
                <a:gd name="T53" fmla="*/ 603 h 6232"/>
                <a:gd name="T54" fmla="*/ 2370 w 3369"/>
                <a:gd name="T55" fmla="*/ 842 h 6232"/>
                <a:gd name="T56" fmla="*/ 2647 w 3369"/>
                <a:gd name="T57" fmla="*/ 1214 h 6232"/>
                <a:gd name="T58" fmla="*/ 2869 w 3369"/>
                <a:gd name="T59" fmla="*/ 1700 h 6232"/>
                <a:gd name="T60" fmla="*/ 3024 w 3369"/>
                <a:gd name="T61" fmla="*/ 2276 h 6232"/>
                <a:gd name="T62" fmla="*/ 3102 w 3369"/>
                <a:gd name="T63" fmla="*/ 2922 h 6232"/>
                <a:gd name="T64" fmla="*/ 3093 w 3369"/>
                <a:gd name="T65" fmla="*/ 3603 h 6232"/>
                <a:gd name="T66" fmla="*/ 2999 w 3369"/>
                <a:gd name="T67" fmla="*/ 4237 h 6232"/>
                <a:gd name="T68" fmla="*/ 2829 w 3369"/>
                <a:gd name="T69" fmla="*/ 4796 h 6232"/>
                <a:gd name="T70" fmla="*/ 2595 w 3369"/>
                <a:gd name="T71" fmla="*/ 5260 h 6232"/>
                <a:gd name="T72" fmla="*/ 2310 w 3369"/>
                <a:gd name="T73" fmla="*/ 5608 h 6232"/>
                <a:gd name="T74" fmla="*/ 1983 w 3369"/>
                <a:gd name="T75" fmla="*/ 5817 h 6232"/>
                <a:gd name="T76" fmla="*/ 1625 w 3369"/>
                <a:gd name="T77" fmla="*/ 5868 h 6232"/>
                <a:gd name="T78" fmla="*/ 1278 w 3369"/>
                <a:gd name="T79" fmla="*/ 5752 h 6232"/>
                <a:gd name="T80" fmla="*/ 966 w 3369"/>
                <a:gd name="T81" fmla="*/ 5484 h 6232"/>
                <a:gd name="T82" fmla="*/ 700 w 3369"/>
                <a:gd name="T83" fmla="*/ 5088 h 6232"/>
                <a:gd name="T84" fmla="*/ 491 w 3369"/>
                <a:gd name="T85" fmla="*/ 4582 h 6232"/>
                <a:gd name="T86" fmla="*/ 349 w 3369"/>
                <a:gd name="T87" fmla="*/ 3992 h 6232"/>
                <a:gd name="T88" fmla="*/ 288 w 3369"/>
                <a:gd name="T89" fmla="*/ 3333 h 6232"/>
                <a:gd name="T90" fmla="*/ 314 w 3369"/>
                <a:gd name="T91" fmla="*/ 2656 h 6232"/>
                <a:gd name="T92" fmla="*/ 425 w 3369"/>
                <a:gd name="T93" fmla="*/ 2036 h 6232"/>
                <a:gd name="T94" fmla="*/ 608 w 3369"/>
                <a:gd name="T95" fmla="*/ 1494 h 6232"/>
                <a:gd name="T96" fmla="*/ 853 w 3369"/>
                <a:gd name="T97" fmla="*/ 1051 h 6232"/>
                <a:gd name="T98" fmla="*/ 1148 w 3369"/>
                <a:gd name="T99" fmla="*/ 729 h 6232"/>
                <a:gd name="T100" fmla="*/ 1483 w 3369"/>
                <a:gd name="T101" fmla="*/ 551 h 6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69" h="6232">
                  <a:moveTo>
                    <a:pt x="1318" y="0"/>
                  </a:moveTo>
                  <a:lnTo>
                    <a:pt x="1404" y="4"/>
                  </a:lnTo>
                  <a:lnTo>
                    <a:pt x="1488" y="17"/>
                  </a:lnTo>
                  <a:lnTo>
                    <a:pt x="1573" y="37"/>
                  </a:lnTo>
                  <a:lnTo>
                    <a:pt x="1657" y="63"/>
                  </a:lnTo>
                  <a:lnTo>
                    <a:pt x="1741" y="98"/>
                  </a:lnTo>
                  <a:lnTo>
                    <a:pt x="1823" y="140"/>
                  </a:lnTo>
                  <a:lnTo>
                    <a:pt x="1905" y="189"/>
                  </a:lnTo>
                  <a:lnTo>
                    <a:pt x="1987" y="245"/>
                  </a:lnTo>
                  <a:lnTo>
                    <a:pt x="2067" y="307"/>
                  </a:lnTo>
                  <a:lnTo>
                    <a:pt x="2145" y="376"/>
                  </a:lnTo>
                  <a:lnTo>
                    <a:pt x="2223" y="451"/>
                  </a:lnTo>
                  <a:lnTo>
                    <a:pt x="2299" y="533"/>
                  </a:lnTo>
                  <a:lnTo>
                    <a:pt x="2374" y="619"/>
                  </a:lnTo>
                  <a:lnTo>
                    <a:pt x="2447" y="712"/>
                  </a:lnTo>
                  <a:lnTo>
                    <a:pt x="2518" y="810"/>
                  </a:lnTo>
                  <a:lnTo>
                    <a:pt x="2588" y="913"/>
                  </a:lnTo>
                  <a:lnTo>
                    <a:pt x="2654" y="1021"/>
                  </a:lnTo>
                  <a:lnTo>
                    <a:pt x="2720" y="1134"/>
                  </a:lnTo>
                  <a:lnTo>
                    <a:pt x="2782" y="1251"/>
                  </a:lnTo>
                  <a:lnTo>
                    <a:pt x="2843" y="1374"/>
                  </a:lnTo>
                  <a:lnTo>
                    <a:pt x="2900" y="1501"/>
                  </a:lnTo>
                  <a:lnTo>
                    <a:pt x="2955" y="1631"/>
                  </a:lnTo>
                  <a:lnTo>
                    <a:pt x="3007" y="1765"/>
                  </a:lnTo>
                  <a:lnTo>
                    <a:pt x="3056" y="1904"/>
                  </a:lnTo>
                  <a:lnTo>
                    <a:pt x="3102" y="2044"/>
                  </a:lnTo>
                  <a:lnTo>
                    <a:pt x="3145" y="2189"/>
                  </a:lnTo>
                  <a:lnTo>
                    <a:pt x="3185" y="2337"/>
                  </a:lnTo>
                  <a:lnTo>
                    <a:pt x="3221" y="2488"/>
                  </a:lnTo>
                  <a:lnTo>
                    <a:pt x="3254" y="2642"/>
                  </a:lnTo>
                  <a:lnTo>
                    <a:pt x="3282" y="2797"/>
                  </a:lnTo>
                  <a:lnTo>
                    <a:pt x="3306" y="2956"/>
                  </a:lnTo>
                  <a:lnTo>
                    <a:pt x="3328" y="3116"/>
                  </a:lnTo>
                  <a:lnTo>
                    <a:pt x="3344" y="3276"/>
                  </a:lnTo>
                  <a:lnTo>
                    <a:pt x="3357" y="3434"/>
                  </a:lnTo>
                  <a:lnTo>
                    <a:pt x="3364" y="3590"/>
                  </a:lnTo>
                  <a:lnTo>
                    <a:pt x="3369" y="3744"/>
                  </a:lnTo>
                  <a:lnTo>
                    <a:pt x="3368" y="3894"/>
                  </a:lnTo>
                  <a:lnTo>
                    <a:pt x="3362" y="4042"/>
                  </a:lnTo>
                  <a:lnTo>
                    <a:pt x="3354" y="4187"/>
                  </a:lnTo>
                  <a:lnTo>
                    <a:pt x="3341" y="4329"/>
                  </a:lnTo>
                  <a:lnTo>
                    <a:pt x="3324" y="4466"/>
                  </a:lnTo>
                  <a:lnTo>
                    <a:pt x="3304" y="4600"/>
                  </a:lnTo>
                  <a:lnTo>
                    <a:pt x="3280" y="4732"/>
                  </a:lnTo>
                  <a:lnTo>
                    <a:pt x="3251" y="4857"/>
                  </a:lnTo>
                  <a:lnTo>
                    <a:pt x="3220" y="4980"/>
                  </a:lnTo>
                  <a:lnTo>
                    <a:pt x="3185" y="5097"/>
                  </a:lnTo>
                  <a:lnTo>
                    <a:pt x="3147" y="5210"/>
                  </a:lnTo>
                  <a:lnTo>
                    <a:pt x="3106" y="5319"/>
                  </a:lnTo>
                  <a:lnTo>
                    <a:pt x="3060" y="5422"/>
                  </a:lnTo>
                  <a:lnTo>
                    <a:pt x="3012" y="5520"/>
                  </a:lnTo>
                  <a:lnTo>
                    <a:pt x="2961" y="5612"/>
                  </a:lnTo>
                  <a:lnTo>
                    <a:pt x="2907" y="5699"/>
                  </a:lnTo>
                  <a:lnTo>
                    <a:pt x="2849" y="5780"/>
                  </a:lnTo>
                  <a:lnTo>
                    <a:pt x="2790" y="5855"/>
                  </a:lnTo>
                  <a:lnTo>
                    <a:pt x="2726" y="5924"/>
                  </a:lnTo>
                  <a:lnTo>
                    <a:pt x="2661" y="5986"/>
                  </a:lnTo>
                  <a:lnTo>
                    <a:pt x="2593" y="6042"/>
                  </a:lnTo>
                  <a:lnTo>
                    <a:pt x="2522" y="6091"/>
                  </a:lnTo>
                  <a:lnTo>
                    <a:pt x="2450" y="6133"/>
                  </a:lnTo>
                  <a:lnTo>
                    <a:pt x="2373" y="6168"/>
                  </a:lnTo>
                  <a:lnTo>
                    <a:pt x="2296" y="6196"/>
                  </a:lnTo>
                  <a:lnTo>
                    <a:pt x="2216" y="6216"/>
                  </a:lnTo>
                  <a:lnTo>
                    <a:pt x="2135" y="6227"/>
                  </a:lnTo>
                  <a:lnTo>
                    <a:pt x="2050" y="6232"/>
                  </a:lnTo>
                  <a:lnTo>
                    <a:pt x="1965" y="6227"/>
                  </a:lnTo>
                  <a:lnTo>
                    <a:pt x="1880" y="6216"/>
                  </a:lnTo>
                  <a:lnTo>
                    <a:pt x="1795" y="6196"/>
                  </a:lnTo>
                  <a:lnTo>
                    <a:pt x="1711" y="6168"/>
                  </a:lnTo>
                  <a:lnTo>
                    <a:pt x="1627" y="6133"/>
                  </a:lnTo>
                  <a:lnTo>
                    <a:pt x="1545" y="6091"/>
                  </a:lnTo>
                  <a:lnTo>
                    <a:pt x="1463" y="6042"/>
                  </a:lnTo>
                  <a:lnTo>
                    <a:pt x="1381" y="5986"/>
                  </a:lnTo>
                  <a:lnTo>
                    <a:pt x="1301" y="5924"/>
                  </a:lnTo>
                  <a:lnTo>
                    <a:pt x="1223" y="5855"/>
                  </a:lnTo>
                  <a:lnTo>
                    <a:pt x="1145" y="5780"/>
                  </a:lnTo>
                  <a:lnTo>
                    <a:pt x="1069" y="5699"/>
                  </a:lnTo>
                  <a:lnTo>
                    <a:pt x="994" y="5612"/>
                  </a:lnTo>
                  <a:lnTo>
                    <a:pt x="921" y="5520"/>
                  </a:lnTo>
                  <a:lnTo>
                    <a:pt x="850" y="5422"/>
                  </a:lnTo>
                  <a:lnTo>
                    <a:pt x="780" y="5319"/>
                  </a:lnTo>
                  <a:lnTo>
                    <a:pt x="714" y="5210"/>
                  </a:lnTo>
                  <a:lnTo>
                    <a:pt x="648" y="5097"/>
                  </a:lnTo>
                  <a:lnTo>
                    <a:pt x="586" y="4980"/>
                  </a:lnTo>
                  <a:lnTo>
                    <a:pt x="525" y="4857"/>
                  </a:lnTo>
                  <a:lnTo>
                    <a:pt x="468" y="4732"/>
                  </a:lnTo>
                  <a:lnTo>
                    <a:pt x="413" y="4600"/>
                  </a:lnTo>
                  <a:lnTo>
                    <a:pt x="361" y="4466"/>
                  </a:lnTo>
                  <a:lnTo>
                    <a:pt x="312" y="4329"/>
                  </a:lnTo>
                  <a:lnTo>
                    <a:pt x="266" y="4187"/>
                  </a:lnTo>
                  <a:lnTo>
                    <a:pt x="223" y="4042"/>
                  </a:lnTo>
                  <a:lnTo>
                    <a:pt x="183" y="3894"/>
                  </a:lnTo>
                  <a:lnTo>
                    <a:pt x="147" y="3744"/>
                  </a:lnTo>
                  <a:lnTo>
                    <a:pt x="114" y="3590"/>
                  </a:lnTo>
                  <a:lnTo>
                    <a:pt x="86" y="3434"/>
                  </a:lnTo>
                  <a:lnTo>
                    <a:pt x="62" y="3276"/>
                  </a:lnTo>
                  <a:lnTo>
                    <a:pt x="41" y="3116"/>
                  </a:lnTo>
                  <a:lnTo>
                    <a:pt x="24" y="2956"/>
                  </a:lnTo>
                  <a:lnTo>
                    <a:pt x="11" y="2797"/>
                  </a:lnTo>
                  <a:lnTo>
                    <a:pt x="4" y="2642"/>
                  </a:lnTo>
                  <a:lnTo>
                    <a:pt x="0" y="2488"/>
                  </a:lnTo>
                  <a:lnTo>
                    <a:pt x="0" y="2337"/>
                  </a:lnTo>
                  <a:lnTo>
                    <a:pt x="6" y="2189"/>
                  </a:lnTo>
                  <a:lnTo>
                    <a:pt x="14" y="2044"/>
                  </a:lnTo>
                  <a:lnTo>
                    <a:pt x="27" y="1904"/>
                  </a:lnTo>
                  <a:lnTo>
                    <a:pt x="44" y="1765"/>
                  </a:lnTo>
                  <a:lnTo>
                    <a:pt x="64" y="1631"/>
                  </a:lnTo>
                  <a:lnTo>
                    <a:pt x="88" y="1501"/>
                  </a:lnTo>
                  <a:lnTo>
                    <a:pt x="117" y="1374"/>
                  </a:lnTo>
                  <a:lnTo>
                    <a:pt x="148" y="1251"/>
                  </a:lnTo>
                  <a:lnTo>
                    <a:pt x="183" y="1134"/>
                  </a:lnTo>
                  <a:lnTo>
                    <a:pt x="221" y="1021"/>
                  </a:lnTo>
                  <a:lnTo>
                    <a:pt x="263" y="913"/>
                  </a:lnTo>
                  <a:lnTo>
                    <a:pt x="308" y="810"/>
                  </a:lnTo>
                  <a:lnTo>
                    <a:pt x="356" y="712"/>
                  </a:lnTo>
                  <a:lnTo>
                    <a:pt x="407" y="619"/>
                  </a:lnTo>
                  <a:lnTo>
                    <a:pt x="461" y="533"/>
                  </a:lnTo>
                  <a:lnTo>
                    <a:pt x="519" y="451"/>
                  </a:lnTo>
                  <a:lnTo>
                    <a:pt x="578" y="376"/>
                  </a:lnTo>
                  <a:lnTo>
                    <a:pt x="642" y="307"/>
                  </a:lnTo>
                  <a:lnTo>
                    <a:pt x="707" y="245"/>
                  </a:lnTo>
                  <a:lnTo>
                    <a:pt x="775" y="189"/>
                  </a:lnTo>
                  <a:lnTo>
                    <a:pt x="846" y="140"/>
                  </a:lnTo>
                  <a:lnTo>
                    <a:pt x="919" y="98"/>
                  </a:lnTo>
                  <a:lnTo>
                    <a:pt x="995" y="63"/>
                  </a:lnTo>
                  <a:lnTo>
                    <a:pt x="1072" y="37"/>
                  </a:lnTo>
                  <a:lnTo>
                    <a:pt x="1152" y="17"/>
                  </a:lnTo>
                  <a:lnTo>
                    <a:pt x="1233" y="4"/>
                  </a:lnTo>
                  <a:lnTo>
                    <a:pt x="1318" y="0"/>
                  </a:lnTo>
                  <a:close/>
                  <a:moveTo>
                    <a:pt x="1698" y="519"/>
                  </a:moveTo>
                  <a:lnTo>
                    <a:pt x="1770" y="523"/>
                  </a:lnTo>
                  <a:lnTo>
                    <a:pt x="1842" y="533"/>
                  </a:lnTo>
                  <a:lnTo>
                    <a:pt x="1913" y="551"/>
                  </a:lnTo>
                  <a:lnTo>
                    <a:pt x="1983" y="574"/>
                  </a:lnTo>
                  <a:lnTo>
                    <a:pt x="2050" y="603"/>
                  </a:lnTo>
                  <a:lnTo>
                    <a:pt x="2118" y="639"/>
                  </a:lnTo>
                  <a:lnTo>
                    <a:pt x="2183" y="682"/>
                  </a:lnTo>
                  <a:lnTo>
                    <a:pt x="2248" y="729"/>
                  </a:lnTo>
                  <a:lnTo>
                    <a:pt x="2310" y="783"/>
                  </a:lnTo>
                  <a:lnTo>
                    <a:pt x="2370" y="842"/>
                  </a:lnTo>
                  <a:lnTo>
                    <a:pt x="2429" y="907"/>
                  </a:lnTo>
                  <a:lnTo>
                    <a:pt x="2488" y="977"/>
                  </a:lnTo>
                  <a:lnTo>
                    <a:pt x="2542" y="1051"/>
                  </a:lnTo>
                  <a:lnTo>
                    <a:pt x="2595" y="1131"/>
                  </a:lnTo>
                  <a:lnTo>
                    <a:pt x="2647" y="1214"/>
                  </a:lnTo>
                  <a:lnTo>
                    <a:pt x="2696" y="1303"/>
                  </a:lnTo>
                  <a:lnTo>
                    <a:pt x="2743" y="1396"/>
                  </a:lnTo>
                  <a:lnTo>
                    <a:pt x="2788" y="1494"/>
                  </a:lnTo>
                  <a:lnTo>
                    <a:pt x="2829" y="1594"/>
                  </a:lnTo>
                  <a:lnTo>
                    <a:pt x="2869" y="1700"/>
                  </a:lnTo>
                  <a:lnTo>
                    <a:pt x="2905" y="1808"/>
                  </a:lnTo>
                  <a:lnTo>
                    <a:pt x="2939" y="1920"/>
                  </a:lnTo>
                  <a:lnTo>
                    <a:pt x="2970" y="2036"/>
                  </a:lnTo>
                  <a:lnTo>
                    <a:pt x="2999" y="2154"/>
                  </a:lnTo>
                  <a:lnTo>
                    <a:pt x="3024" y="2276"/>
                  </a:lnTo>
                  <a:lnTo>
                    <a:pt x="3046" y="2399"/>
                  </a:lnTo>
                  <a:lnTo>
                    <a:pt x="3065" y="2526"/>
                  </a:lnTo>
                  <a:lnTo>
                    <a:pt x="3081" y="2656"/>
                  </a:lnTo>
                  <a:lnTo>
                    <a:pt x="3093" y="2787"/>
                  </a:lnTo>
                  <a:lnTo>
                    <a:pt x="3102" y="2922"/>
                  </a:lnTo>
                  <a:lnTo>
                    <a:pt x="3108" y="3058"/>
                  </a:lnTo>
                  <a:lnTo>
                    <a:pt x="3110" y="3196"/>
                  </a:lnTo>
                  <a:lnTo>
                    <a:pt x="3108" y="3333"/>
                  </a:lnTo>
                  <a:lnTo>
                    <a:pt x="3102" y="3469"/>
                  </a:lnTo>
                  <a:lnTo>
                    <a:pt x="3093" y="3603"/>
                  </a:lnTo>
                  <a:lnTo>
                    <a:pt x="3081" y="3735"/>
                  </a:lnTo>
                  <a:lnTo>
                    <a:pt x="3065" y="3864"/>
                  </a:lnTo>
                  <a:lnTo>
                    <a:pt x="3046" y="3992"/>
                  </a:lnTo>
                  <a:lnTo>
                    <a:pt x="3024" y="4115"/>
                  </a:lnTo>
                  <a:lnTo>
                    <a:pt x="2999" y="4237"/>
                  </a:lnTo>
                  <a:lnTo>
                    <a:pt x="2970" y="4355"/>
                  </a:lnTo>
                  <a:lnTo>
                    <a:pt x="2939" y="4470"/>
                  </a:lnTo>
                  <a:lnTo>
                    <a:pt x="2905" y="4582"/>
                  </a:lnTo>
                  <a:lnTo>
                    <a:pt x="2869" y="4691"/>
                  </a:lnTo>
                  <a:lnTo>
                    <a:pt x="2829" y="4796"/>
                  </a:lnTo>
                  <a:lnTo>
                    <a:pt x="2788" y="4897"/>
                  </a:lnTo>
                  <a:lnTo>
                    <a:pt x="2743" y="4995"/>
                  </a:lnTo>
                  <a:lnTo>
                    <a:pt x="2696" y="5088"/>
                  </a:lnTo>
                  <a:lnTo>
                    <a:pt x="2647" y="5177"/>
                  </a:lnTo>
                  <a:lnTo>
                    <a:pt x="2595" y="5260"/>
                  </a:lnTo>
                  <a:lnTo>
                    <a:pt x="2542" y="5339"/>
                  </a:lnTo>
                  <a:lnTo>
                    <a:pt x="2488" y="5414"/>
                  </a:lnTo>
                  <a:lnTo>
                    <a:pt x="2429" y="5484"/>
                  </a:lnTo>
                  <a:lnTo>
                    <a:pt x="2370" y="5549"/>
                  </a:lnTo>
                  <a:lnTo>
                    <a:pt x="2310" y="5608"/>
                  </a:lnTo>
                  <a:lnTo>
                    <a:pt x="2248" y="5661"/>
                  </a:lnTo>
                  <a:lnTo>
                    <a:pt x="2183" y="5709"/>
                  </a:lnTo>
                  <a:lnTo>
                    <a:pt x="2118" y="5752"/>
                  </a:lnTo>
                  <a:lnTo>
                    <a:pt x="2050" y="5788"/>
                  </a:lnTo>
                  <a:lnTo>
                    <a:pt x="1983" y="5817"/>
                  </a:lnTo>
                  <a:lnTo>
                    <a:pt x="1913" y="5840"/>
                  </a:lnTo>
                  <a:lnTo>
                    <a:pt x="1842" y="5857"/>
                  </a:lnTo>
                  <a:lnTo>
                    <a:pt x="1770" y="5868"/>
                  </a:lnTo>
                  <a:lnTo>
                    <a:pt x="1698" y="5871"/>
                  </a:lnTo>
                  <a:lnTo>
                    <a:pt x="1625" y="5868"/>
                  </a:lnTo>
                  <a:lnTo>
                    <a:pt x="1554" y="5857"/>
                  </a:lnTo>
                  <a:lnTo>
                    <a:pt x="1483" y="5840"/>
                  </a:lnTo>
                  <a:lnTo>
                    <a:pt x="1413" y="5817"/>
                  </a:lnTo>
                  <a:lnTo>
                    <a:pt x="1345" y="5788"/>
                  </a:lnTo>
                  <a:lnTo>
                    <a:pt x="1278" y="5752"/>
                  </a:lnTo>
                  <a:lnTo>
                    <a:pt x="1212" y="5709"/>
                  </a:lnTo>
                  <a:lnTo>
                    <a:pt x="1148" y="5661"/>
                  </a:lnTo>
                  <a:lnTo>
                    <a:pt x="1085" y="5608"/>
                  </a:lnTo>
                  <a:lnTo>
                    <a:pt x="1025" y="5549"/>
                  </a:lnTo>
                  <a:lnTo>
                    <a:pt x="966" y="5484"/>
                  </a:lnTo>
                  <a:lnTo>
                    <a:pt x="908" y="5414"/>
                  </a:lnTo>
                  <a:lnTo>
                    <a:pt x="853" y="5339"/>
                  </a:lnTo>
                  <a:lnTo>
                    <a:pt x="800" y="5260"/>
                  </a:lnTo>
                  <a:lnTo>
                    <a:pt x="748" y="5177"/>
                  </a:lnTo>
                  <a:lnTo>
                    <a:pt x="700" y="5088"/>
                  </a:lnTo>
                  <a:lnTo>
                    <a:pt x="652" y="4995"/>
                  </a:lnTo>
                  <a:lnTo>
                    <a:pt x="608" y="4897"/>
                  </a:lnTo>
                  <a:lnTo>
                    <a:pt x="567" y="4796"/>
                  </a:lnTo>
                  <a:lnTo>
                    <a:pt x="527" y="4691"/>
                  </a:lnTo>
                  <a:lnTo>
                    <a:pt x="491" y="4582"/>
                  </a:lnTo>
                  <a:lnTo>
                    <a:pt x="457" y="4470"/>
                  </a:lnTo>
                  <a:lnTo>
                    <a:pt x="425" y="4355"/>
                  </a:lnTo>
                  <a:lnTo>
                    <a:pt x="397" y="4237"/>
                  </a:lnTo>
                  <a:lnTo>
                    <a:pt x="371" y="4115"/>
                  </a:lnTo>
                  <a:lnTo>
                    <a:pt x="349" y="3992"/>
                  </a:lnTo>
                  <a:lnTo>
                    <a:pt x="330" y="3864"/>
                  </a:lnTo>
                  <a:lnTo>
                    <a:pt x="314" y="3735"/>
                  </a:lnTo>
                  <a:lnTo>
                    <a:pt x="303" y="3603"/>
                  </a:lnTo>
                  <a:lnTo>
                    <a:pt x="293" y="3469"/>
                  </a:lnTo>
                  <a:lnTo>
                    <a:pt x="288" y="3333"/>
                  </a:lnTo>
                  <a:lnTo>
                    <a:pt x="286" y="3196"/>
                  </a:lnTo>
                  <a:lnTo>
                    <a:pt x="288" y="3058"/>
                  </a:lnTo>
                  <a:lnTo>
                    <a:pt x="293" y="2922"/>
                  </a:lnTo>
                  <a:lnTo>
                    <a:pt x="303" y="2787"/>
                  </a:lnTo>
                  <a:lnTo>
                    <a:pt x="314" y="2656"/>
                  </a:lnTo>
                  <a:lnTo>
                    <a:pt x="330" y="2526"/>
                  </a:lnTo>
                  <a:lnTo>
                    <a:pt x="349" y="2399"/>
                  </a:lnTo>
                  <a:lnTo>
                    <a:pt x="371" y="2276"/>
                  </a:lnTo>
                  <a:lnTo>
                    <a:pt x="397" y="2154"/>
                  </a:lnTo>
                  <a:lnTo>
                    <a:pt x="425" y="2036"/>
                  </a:lnTo>
                  <a:lnTo>
                    <a:pt x="457" y="1920"/>
                  </a:lnTo>
                  <a:lnTo>
                    <a:pt x="491" y="1808"/>
                  </a:lnTo>
                  <a:lnTo>
                    <a:pt x="527" y="1700"/>
                  </a:lnTo>
                  <a:lnTo>
                    <a:pt x="567" y="1594"/>
                  </a:lnTo>
                  <a:lnTo>
                    <a:pt x="608" y="1494"/>
                  </a:lnTo>
                  <a:lnTo>
                    <a:pt x="652" y="1396"/>
                  </a:lnTo>
                  <a:lnTo>
                    <a:pt x="700" y="1303"/>
                  </a:lnTo>
                  <a:lnTo>
                    <a:pt x="748" y="1214"/>
                  </a:lnTo>
                  <a:lnTo>
                    <a:pt x="800" y="1131"/>
                  </a:lnTo>
                  <a:lnTo>
                    <a:pt x="853" y="1051"/>
                  </a:lnTo>
                  <a:lnTo>
                    <a:pt x="908" y="977"/>
                  </a:lnTo>
                  <a:lnTo>
                    <a:pt x="966" y="907"/>
                  </a:lnTo>
                  <a:lnTo>
                    <a:pt x="1025" y="842"/>
                  </a:lnTo>
                  <a:lnTo>
                    <a:pt x="1085" y="783"/>
                  </a:lnTo>
                  <a:lnTo>
                    <a:pt x="1148" y="729"/>
                  </a:lnTo>
                  <a:lnTo>
                    <a:pt x="1212" y="682"/>
                  </a:lnTo>
                  <a:lnTo>
                    <a:pt x="1278" y="639"/>
                  </a:lnTo>
                  <a:lnTo>
                    <a:pt x="1345" y="603"/>
                  </a:lnTo>
                  <a:lnTo>
                    <a:pt x="1413" y="574"/>
                  </a:lnTo>
                  <a:lnTo>
                    <a:pt x="1483" y="551"/>
                  </a:lnTo>
                  <a:lnTo>
                    <a:pt x="1554" y="533"/>
                  </a:lnTo>
                  <a:lnTo>
                    <a:pt x="1625" y="523"/>
                  </a:lnTo>
                  <a:lnTo>
                    <a:pt x="1698" y="51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2" name="Freeform 11"/>
            <p:cNvSpPr>
              <a:spLocks/>
            </p:cNvSpPr>
            <p:nvPr/>
          </p:nvSpPr>
          <p:spPr bwMode="auto">
            <a:xfrm>
              <a:off x="625" y="397"/>
              <a:ext cx="470" cy="893"/>
            </a:xfrm>
            <a:custGeom>
              <a:avLst/>
              <a:gdLst>
                <a:gd name="T0" fmla="*/ 1556 w 2824"/>
                <a:gd name="T1" fmla="*/ 14 h 5352"/>
                <a:gd name="T2" fmla="*/ 1764 w 2824"/>
                <a:gd name="T3" fmla="*/ 84 h 5352"/>
                <a:gd name="T4" fmla="*/ 1962 w 2824"/>
                <a:gd name="T5" fmla="*/ 210 h 5352"/>
                <a:gd name="T6" fmla="*/ 2143 w 2824"/>
                <a:gd name="T7" fmla="*/ 388 h 5352"/>
                <a:gd name="T8" fmla="*/ 2309 w 2824"/>
                <a:gd name="T9" fmla="*/ 612 h 5352"/>
                <a:gd name="T10" fmla="*/ 2457 w 2824"/>
                <a:gd name="T11" fmla="*/ 877 h 5352"/>
                <a:gd name="T12" fmla="*/ 2583 w 2824"/>
                <a:gd name="T13" fmla="*/ 1181 h 5352"/>
                <a:gd name="T14" fmla="*/ 2684 w 2824"/>
                <a:gd name="T15" fmla="*/ 1517 h 5352"/>
                <a:gd name="T16" fmla="*/ 2760 w 2824"/>
                <a:gd name="T17" fmla="*/ 1880 h 5352"/>
                <a:gd name="T18" fmla="*/ 2807 w 2824"/>
                <a:gd name="T19" fmla="*/ 2268 h 5352"/>
                <a:gd name="T20" fmla="*/ 2824 w 2824"/>
                <a:gd name="T21" fmla="*/ 2677 h 5352"/>
                <a:gd name="T22" fmla="*/ 2807 w 2824"/>
                <a:gd name="T23" fmla="*/ 3084 h 5352"/>
                <a:gd name="T24" fmla="*/ 2760 w 2824"/>
                <a:gd name="T25" fmla="*/ 3473 h 5352"/>
                <a:gd name="T26" fmla="*/ 2684 w 2824"/>
                <a:gd name="T27" fmla="*/ 3836 h 5352"/>
                <a:gd name="T28" fmla="*/ 2583 w 2824"/>
                <a:gd name="T29" fmla="*/ 4172 h 5352"/>
                <a:gd name="T30" fmla="*/ 2457 w 2824"/>
                <a:gd name="T31" fmla="*/ 4476 h 5352"/>
                <a:gd name="T32" fmla="*/ 2309 w 2824"/>
                <a:gd name="T33" fmla="*/ 4741 h 5352"/>
                <a:gd name="T34" fmla="*/ 2143 w 2824"/>
                <a:gd name="T35" fmla="*/ 4965 h 5352"/>
                <a:gd name="T36" fmla="*/ 1962 w 2824"/>
                <a:gd name="T37" fmla="*/ 5142 h 5352"/>
                <a:gd name="T38" fmla="*/ 1764 w 2824"/>
                <a:gd name="T39" fmla="*/ 5269 h 5352"/>
                <a:gd name="T40" fmla="*/ 1556 w 2824"/>
                <a:gd name="T41" fmla="*/ 5338 h 5352"/>
                <a:gd name="T42" fmla="*/ 1339 w 2824"/>
                <a:gd name="T43" fmla="*/ 5349 h 5352"/>
                <a:gd name="T44" fmla="*/ 1127 w 2824"/>
                <a:gd name="T45" fmla="*/ 5298 h 5352"/>
                <a:gd name="T46" fmla="*/ 926 w 2824"/>
                <a:gd name="T47" fmla="*/ 5190 h 5352"/>
                <a:gd name="T48" fmla="*/ 739 w 2824"/>
                <a:gd name="T49" fmla="*/ 5030 h 5352"/>
                <a:gd name="T50" fmla="*/ 567 w 2824"/>
                <a:gd name="T51" fmla="*/ 4820 h 5352"/>
                <a:gd name="T52" fmla="*/ 414 w 2824"/>
                <a:gd name="T53" fmla="*/ 4569 h 5352"/>
                <a:gd name="T54" fmla="*/ 281 w 2824"/>
                <a:gd name="T55" fmla="*/ 4277 h 5352"/>
                <a:gd name="T56" fmla="*/ 171 w 2824"/>
                <a:gd name="T57" fmla="*/ 3951 h 5352"/>
                <a:gd name="T58" fmla="*/ 85 w 2824"/>
                <a:gd name="T59" fmla="*/ 3596 h 5352"/>
                <a:gd name="T60" fmla="*/ 28 w 2824"/>
                <a:gd name="T61" fmla="*/ 3216 h 5352"/>
                <a:gd name="T62" fmla="*/ 2 w 2824"/>
                <a:gd name="T63" fmla="*/ 2814 h 5352"/>
                <a:gd name="T64" fmla="*/ 7 w 2824"/>
                <a:gd name="T65" fmla="*/ 2403 h 5352"/>
                <a:gd name="T66" fmla="*/ 44 w 2824"/>
                <a:gd name="T67" fmla="*/ 2007 h 5352"/>
                <a:gd name="T68" fmla="*/ 111 w 2824"/>
                <a:gd name="T69" fmla="*/ 1635 h 5352"/>
                <a:gd name="T70" fmla="*/ 205 w 2824"/>
                <a:gd name="T71" fmla="*/ 1289 h 5352"/>
                <a:gd name="T72" fmla="*/ 322 w 2824"/>
                <a:gd name="T73" fmla="*/ 975 h 5352"/>
                <a:gd name="T74" fmla="*/ 462 w 2824"/>
                <a:gd name="T75" fmla="*/ 695 h 5352"/>
                <a:gd name="T76" fmla="*/ 622 w 2824"/>
                <a:gd name="T77" fmla="*/ 458 h 5352"/>
                <a:gd name="T78" fmla="*/ 799 w 2824"/>
                <a:gd name="T79" fmla="*/ 264 h 5352"/>
                <a:gd name="T80" fmla="*/ 992 w 2824"/>
                <a:gd name="T81" fmla="*/ 120 h 5352"/>
                <a:gd name="T82" fmla="*/ 1197 w 2824"/>
                <a:gd name="T83" fmla="*/ 32 h 5352"/>
                <a:gd name="T84" fmla="*/ 1412 w 2824"/>
                <a:gd name="T85" fmla="*/ 0 h 5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24" h="5352">
                  <a:moveTo>
                    <a:pt x="1412" y="0"/>
                  </a:moveTo>
                  <a:lnTo>
                    <a:pt x="1484" y="4"/>
                  </a:lnTo>
                  <a:lnTo>
                    <a:pt x="1556" y="14"/>
                  </a:lnTo>
                  <a:lnTo>
                    <a:pt x="1627" y="32"/>
                  </a:lnTo>
                  <a:lnTo>
                    <a:pt x="1697" y="55"/>
                  </a:lnTo>
                  <a:lnTo>
                    <a:pt x="1764" y="84"/>
                  </a:lnTo>
                  <a:lnTo>
                    <a:pt x="1832" y="120"/>
                  </a:lnTo>
                  <a:lnTo>
                    <a:pt x="1897" y="163"/>
                  </a:lnTo>
                  <a:lnTo>
                    <a:pt x="1962" y="210"/>
                  </a:lnTo>
                  <a:lnTo>
                    <a:pt x="2024" y="264"/>
                  </a:lnTo>
                  <a:lnTo>
                    <a:pt x="2084" y="323"/>
                  </a:lnTo>
                  <a:lnTo>
                    <a:pt x="2143" y="388"/>
                  </a:lnTo>
                  <a:lnTo>
                    <a:pt x="2202" y="458"/>
                  </a:lnTo>
                  <a:lnTo>
                    <a:pt x="2256" y="532"/>
                  </a:lnTo>
                  <a:lnTo>
                    <a:pt x="2309" y="612"/>
                  </a:lnTo>
                  <a:lnTo>
                    <a:pt x="2361" y="695"/>
                  </a:lnTo>
                  <a:lnTo>
                    <a:pt x="2410" y="784"/>
                  </a:lnTo>
                  <a:lnTo>
                    <a:pt x="2457" y="877"/>
                  </a:lnTo>
                  <a:lnTo>
                    <a:pt x="2502" y="975"/>
                  </a:lnTo>
                  <a:lnTo>
                    <a:pt x="2543" y="1075"/>
                  </a:lnTo>
                  <a:lnTo>
                    <a:pt x="2583" y="1181"/>
                  </a:lnTo>
                  <a:lnTo>
                    <a:pt x="2619" y="1289"/>
                  </a:lnTo>
                  <a:lnTo>
                    <a:pt x="2653" y="1401"/>
                  </a:lnTo>
                  <a:lnTo>
                    <a:pt x="2684" y="1517"/>
                  </a:lnTo>
                  <a:lnTo>
                    <a:pt x="2713" y="1635"/>
                  </a:lnTo>
                  <a:lnTo>
                    <a:pt x="2738" y="1757"/>
                  </a:lnTo>
                  <a:lnTo>
                    <a:pt x="2760" y="1880"/>
                  </a:lnTo>
                  <a:lnTo>
                    <a:pt x="2779" y="2007"/>
                  </a:lnTo>
                  <a:lnTo>
                    <a:pt x="2795" y="2137"/>
                  </a:lnTo>
                  <a:lnTo>
                    <a:pt x="2807" y="2268"/>
                  </a:lnTo>
                  <a:lnTo>
                    <a:pt x="2816" y="2403"/>
                  </a:lnTo>
                  <a:lnTo>
                    <a:pt x="2822" y="2539"/>
                  </a:lnTo>
                  <a:lnTo>
                    <a:pt x="2824" y="2677"/>
                  </a:lnTo>
                  <a:lnTo>
                    <a:pt x="2822" y="2814"/>
                  </a:lnTo>
                  <a:lnTo>
                    <a:pt x="2816" y="2950"/>
                  </a:lnTo>
                  <a:lnTo>
                    <a:pt x="2807" y="3084"/>
                  </a:lnTo>
                  <a:lnTo>
                    <a:pt x="2795" y="3216"/>
                  </a:lnTo>
                  <a:lnTo>
                    <a:pt x="2779" y="3345"/>
                  </a:lnTo>
                  <a:lnTo>
                    <a:pt x="2760" y="3473"/>
                  </a:lnTo>
                  <a:lnTo>
                    <a:pt x="2738" y="3596"/>
                  </a:lnTo>
                  <a:lnTo>
                    <a:pt x="2713" y="3718"/>
                  </a:lnTo>
                  <a:lnTo>
                    <a:pt x="2684" y="3836"/>
                  </a:lnTo>
                  <a:lnTo>
                    <a:pt x="2653" y="3951"/>
                  </a:lnTo>
                  <a:lnTo>
                    <a:pt x="2619" y="4063"/>
                  </a:lnTo>
                  <a:lnTo>
                    <a:pt x="2583" y="4172"/>
                  </a:lnTo>
                  <a:lnTo>
                    <a:pt x="2543" y="4277"/>
                  </a:lnTo>
                  <a:lnTo>
                    <a:pt x="2502" y="4378"/>
                  </a:lnTo>
                  <a:lnTo>
                    <a:pt x="2457" y="4476"/>
                  </a:lnTo>
                  <a:lnTo>
                    <a:pt x="2410" y="4569"/>
                  </a:lnTo>
                  <a:lnTo>
                    <a:pt x="2361" y="4658"/>
                  </a:lnTo>
                  <a:lnTo>
                    <a:pt x="2309" y="4741"/>
                  </a:lnTo>
                  <a:lnTo>
                    <a:pt x="2256" y="4820"/>
                  </a:lnTo>
                  <a:lnTo>
                    <a:pt x="2202" y="4895"/>
                  </a:lnTo>
                  <a:lnTo>
                    <a:pt x="2143" y="4965"/>
                  </a:lnTo>
                  <a:lnTo>
                    <a:pt x="2084" y="5030"/>
                  </a:lnTo>
                  <a:lnTo>
                    <a:pt x="2024" y="5089"/>
                  </a:lnTo>
                  <a:lnTo>
                    <a:pt x="1962" y="5142"/>
                  </a:lnTo>
                  <a:lnTo>
                    <a:pt x="1897" y="5190"/>
                  </a:lnTo>
                  <a:lnTo>
                    <a:pt x="1832" y="5233"/>
                  </a:lnTo>
                  <a:lnTo>
                    <a:pt x="1764" y="5269"/>
                  </a:lnTo>
                  <a:lnTo>
                    <a:pt x="1697" y="5298"/>
                  </a:lnTo>
                  <a:lnTo>
                    <a:pt x="1627" y="5321"/>
                  </a:lnTo>
                  <a:lnTo>
                    <a:pt x="1556" y="5338"/>
                  </a:lnTo>
                  <a:lnTo>
                    <a:pt x="1484" y="5349"/>
                  </a:lnTo>
                  <a:lnTo>
                    <a:pt x="1412" y="5352"/>
                  </a:lnTo>
                  <a:lnTo>
                    <a:pt x="1339" y="5349"/>
                  </a:lnTo>
                  <a:lnTo>
                    <a:pt x="1268" y="5338"/>
                  </a:lnTo>
                  <a:lnTo>
                    <a:pt x="1197" y="5321"/>
                  </a:lnTo>
                  <a:lnTo>
                    <a:pt x="1127" y="5298"/>
                  </a:lnTo>
                  <a:lnTo>
                    <a:pt x="1059" y="5269"/>
                  </a:lnTo>
                  <a:lnTo>
                    <a:pt x="992" y="5233"/>
                  </a:lnTo>
                  <a:lnTo>
                    <a:pt x="926" y="5190"/>
                  </a:lnTo>
                  <a:lnTo>
                    <a:pt x="862" y="5142"/>
                  </a:lnTo>
                  <a:lnTo>
                    <a:pt x="799" y="5089"/>
                  </a:lnTo>
                  <a:lnTo>
                    <a:pt x="739" y="5030"/>
                  </a:lnTo>
                  <a:lnTo>
                    <a:pt x="680" y="4965"/>
                  </a:lnTo>
                  <a:lnTo>
                    <a:pt x="622" y="4895"/>
                  </a:lnTo>
                  <a:lnTo>
                    <a:pt x="567" y="4820"/>
                  </a:lnTo>
                  <a:lnTo>
                    <a:pt x="514" y="4741"/>
                  </a:lnTo>
                  <a:lnTo>
                    <a:pt x="462" y="4658"/>
                  </a:lnTo>
                  <a:lnTo>
                    <a:pt x="414" y="4569"/>
                  </a:lnTo>
                  <a:lnTo>
                    <a:pt x="366" y="4476"/>
                  </a:lnTo>
                  <a:lnTo>
                    <a:pt x="322" y="4378"/>
                  </a:lnTo>
                  <a:lnTo>
                    <a:pt x="281" y="4277"/>
                  </a:lnTo>
                  <a:lnTo>
                    <a:pt x="241" y="4172"/>
                  </a:lnTo>
                  <a:lnTo>
                    <a:pt x="205" y="4063"/>
                  </a:lnTo>
                  <a:lnTo>
                    <a:pt x="171" y="3951"/>
                  </a:lnTo>
                  <a:lnTo>
                    <a:pt x="139" y="3836"/>
                  </a:lnTo>
                  <a:lnTo>
                    <a:pt x="111" y="3718"/>
                  </a:lnTo>
                  <a:lnTo>
                    <a:pt x="85" y="3596"/>
                  </a:lnTo>
                  <a:lnTo>
                    <a:pt x="63" y="3473"/>
                  </a:lnTo>
                  <a:lnTo>
                    <a:pt x="44" y="3345"/>
                  </a:lnTo>
                  <a:lnTo>
                    <a:pt x="28" y="3216"/>
                  </a:lnTo>
                  <a:lnTo>
                    <a:pt x="17" y="3084"/>
                  </a:lnTo>
                  <a:lnTo>
                    <a:pt x="7" y="2950"/>
                  </a:lnTo>
                  <a:lnTo>
                    <a:pt x="2" y="2814"/>
                  </a:lnTo>
                  <a:lnTo>
                    <a:pt x="0" y="2677"/>
                  </a:lnTo>
                  <a:lnTo>
                    <a:pt x="2" y="2539"/>
                  </a:lnTo>
                  <a:lnTo>
                    <a:pt x="7" y="2403"/>
                  </a:lnTo>
                  <a:lnTo>
                    <a:pt x="17" y="2268"/>
                  </a:lnTo>
                  <a:lnTo>
                    <a:pt x="28" y="2137"/>
                  </a:lnTo>
                  <a:lnTo>
                    <a:pt x="44" y="2007"/>
                  </a:lnTo>
                  <a:lnTo>
                    <a:pt x="63" y="1880"/>
                  </a:lnTo>
                  <a:lnTo>
                    <a:pt x="85" y="1757"/>
                  </a:lnTo>
                  <a:lnTo>
                    <a:pt x="111" y="1635"/>
                  </a:lnTo>
                  <a:lnTo>
                    <a:pt x="139" y="1517"/>
                  </a:lnTo>
                  <a:lnTo>
                    <a:pt x="171" y="1401"/>
                  </a:lnTo>
                  <a:lnTo>
                    <a:pt x="205" y="1289"/>
                  </a:lnTo>
                  <a:lnTo>
                    <a:pt x="241" y="1181"/>
                  </a:lnTo>
                  <a:lnTo>
                    <a:pt x="281" y="1075"/>
                  </a:lnTo>
                  <a:lnTo>
                    <a:pt x="322" y="975"/>
                  </a:lnTo>
                  <a:lnTo>
                    <a:pt x="366" y="877"/>
                  </a:lnTo>
                  <a:lnTo>
                    <a:pt x="414" y="784"/>
                  </a:lnTo>
                  <a:lnTo>
                    <a:pt x="462" y="695"/>
                  </a:lnTo>
                  <a:lnTo>
                    <a:pt x="514" y="612"/>
                  </a:lnTo>
                  <a:lnTo>
                    <a:pt x="567" y="532"/>
                  </a:lnTo>
                  <a:lnTo>
                    <a:pt x="622" y="458"/>
                  </a:lnTo>
                  <a:lnTo>
                    <a:pt x="680" y="388"/>
                  </a:lnTo>
                  <a:lnTo>
                    <a:pt x="739" y="323"/>
                  </a:lnTo>
                  <a:lnTo>
                    <a:pt x="799" y="264"/>
                  </a:lnTo>
                  <a:lnTo>
                    <a:pt x="862" y="210"/>
                  </a:lnTo>
                  <a:lnTo>
                    <a:pt x="926" y="163"/>
                  </a:lnTo>
                  <a:lnTo>
                    <a:pt x="992" y="120"/>
                  </a:lnTo>
                  <a:lnTo>
                    <a:pt x="1059" y="84"/>
                  </a:lnTo>
                  <a:lnTo>
                    <a:pt x="1127" y="55"/>
                  </a:lnTo>
                  <a:lnTo>
                    <a:pt x="1197" y="32"/>
                  </a:lnTo>
                  <a:lnTo>
                    <a:pt x="1268" y="14"/>
                  </a:lnTo>
                  <a:lnTo>
                    <a:pt x="1339" y="4"/>
                  </a:lnTo>
                  <a:lnTo>
                    <a:pt x="1412" y="0"/>
                  </a:lnTo>
                  <a:close/>
                </a:path>
              </a:pathLst>
            </a:custGeom>
            <a:solidFill>
              <a:srgbClr val="DED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3" name="Freeform 12"/>
            <p:cNvSpPr>
              <a:spLocks/>
            </p:cNvSpPr>
            <p:nvPr/>
          </p:nvSpPr>
          <p:spPr bwMode="auto">
            <a:xfrm>
              <a:off x="867" y="872"/>
              <a:ext cx="208" cy="394"/>
            </a:xfrm>
            <a:custGeom>
              <a:avLst/>
              <a:gdLst>
                <a:gd name="T0" fmla="*/ 689 w 1249"/>
                <a:gd name="T1" fmla="*/ 6 h 2368"/>
                <a:gd name="T2" fmla="*/ 781 w 1249"/>
                <a:gd name="T3" fmla="*/ 37 h 2368"/>
                <a:gd name="T4" fmla="*/ 868 w 1249"/>
                <a:gd name="T5" fmla="*/ 93 h 2368"/>
                <a:gd name="T6" fmla="*/ 949 w 1249"/>
                <a:gd name="T7" fmla="*/ 171 h 2368"/>
                <a:gd name="T8" fmla="*/ 1022 w 1249"/>
                <a:gd name="T9" fmla="*/ 270 h 2368"/>
                <a:gd name="T10" fmla="*/ 1088 w 1249"/>
                <a:gd name="T11" fmla="*/ 388 h 2368"/>
                <a:gd name="T12" fmla="*/ 1143 w 1249"/>
                <a:gd name="T13" fmla="*/ 522 h 2368"/>
                <a:gd name="T14" fmla="*/ 1188 w 1249"/>
                <a:gd name="T15" fmla="*/ 670 h 2368"/>
                <a:gd name="T16" fmla="*/ 1222 w 1249"/>
                <a:gd name="T17" fmla="*/ 832 h 2368"/>
                <a:gd name="T18" fmla="*/ 1242 w 1249"/>
                <a:gd name="T19" fmla="*/ 1003 h 2368"/>
                <a:gd name="T20" fmla="*/ 1249 w 1249"/>
                <a:gd name="T21" fmla="*/ 1184 h 2368"/>
                <a:gd name="T22" fmla="*/ 1242 w 1249"/>
                <a:gd name="T23" fmla="*/ 1363 h 2368"/>
                <a:gd name="T24" fmla="*/ 1222 w 1249"/>
                <a:gd name="T25" fmla="*/ 1536 h 2368"/>
                <a:gd name="T26" fmla="*/ 1188 w 1249"/>
                <a:gd name="T27" fmla="*/ 1696 h 2368"/>
                <a:gd name="T28" fmla="*/ 1143 w 1249"/>
                <a:gd name="T29" fmla="*/ 1845 h 2368"/>
                <a:gd name="T30" fmla="*/ 1088 w 1249"/>
                <a:gd name="T31" fmla="*/ 1980 h 2368"/>
                <a:gd name="T32" fmla="*/ 1022 w 1249"/>
                <a:gd name="T33" fmla="*/ 2097 h 2368"/>
                <a:gd name="T34" fmla="*/ 949 w 1249"/>
                <a:gd name="T35" fmla="*/ 2196 h 2368"/>
                <a:gd name="T36" fmla="*/ 868 w 1249"/>
                <a:gd name="T37" fmla="*/ 2275 h 2368"/>
                <a:gd name="T38" fmla="*/ 781 w 1249"/>
                <a:gd name="T39" fmla="*/ 2330 h 2368"/>
                <a:gd name="T40" fmla="*/ 689 w 1249"/>
                <a:gd name="T41" fmla="*/ 2361 h 2368"/>
                <a:gd name="T42" fmla="*/ 593 w 1249"/>
                <a:gd name="T43" fmla="*/ 2366 h 2368"/>
                <a:gd name="T44" fmla="*/ 499 w 1249"/>
                <a:gd name="T45" fmla="*/ 2343 h 2368"/>
                <a:gd name="T46" fmla="*/ 410 w 1249"/>
                <a:gd name="T47" fmla="*/ 2296 h 2368"/>
                <a:gd name="T48" fmla="*/ 327 w 1249"/>
                <a:gd name="T49" fmla="*/ 2224 h 2368"/>
                <a:gd name="T50" fmla="*/ 251 w 1249"/>
                <a:gd name="T51" fmla="*/ 2132 h 2368"/>
                <a:gd name="T52" fmla="*/ 183 w 1249"/>
                <a:gd name="T53" fmla="*/ 2021 h 2368"/>
                <a:gd name="T54" fmla="*/ 124 w 1249"/>
                <a:gd name="T55" fmla="*/ 1892 h 2368"/>
                <a:gd name="T56" fmla="*/ 75 w 1249"/>
                <a:gd name="T57" fmla="*/ 1748 h 2368"/>
                <a:gd name="T58" fmla="*/ 38 w 1249"/>
                <a:gd name="T59" fmla="*/ 1591 h 2368"/>
                <a:gd name="T60" fmla="*/ 13 w 1249"/>
                <a:gd name="T61" fmla="*/ 1421 h 2368"/>
                <a:gd name="T62" fmla="*/ 1 w 1249"/>
                <a:gd name="T63" fmla="*/ 1244 h 2368"/>
                <a:gd name="T64" fmla="*/ 4 w 1249"/>
                <a:gd name="T65" fmla="*/ 1062 h 2368"/>
                <a:gd name="T66" fmla="*/ 20 w 1249"/>
                <a:gd name="T67" fmla="*/ 888 h 2368"/>
                <a:gd name="T68" fmla="*/ 49 w 1249"/>
                <a:gd name="T69" fmla="*/ 723 h 2368"/>
                <a:gd name="T70" fmla="*/ 91 w 1249"/>
                <a:gd name="T71" fmla="*/ 569 h 2368"/>
                <a:gd name="T72" fmla="*/ 143 w 1249"/>
                <a:gd name="T73" fmla="*/ 431 h 2368"/>
                <a:gd name="T74" fmla="*/ 205 w 1249"/>
                <a:gd name="T75" fmla="*/ 307 h 2368"/>
                <a:gd name="T76" fmla="*/ 276 w 1249"/>
                <a:gd name="T77" fmla="*/ 202 h 2368"/>
                <a:gd name="T78" fmla="*/ 354 w 1249"/>
                <a:gd name="T79" fmla="*/ 116 h 2368"/>
                <a:gd name="T80" fmla="*/ 439 w 1249"/>
                <a:gd name="T81" fmla="*/ 53 h 2368"/>
                <a:gd name="T82" fmla="*/ 530 w 1249"/>
                <a:gd name="T83" fmla="*/ 13 h 2368"/>
                <a:gd name="T84" fmla="*/ 625 w 1249"/>
                <a:gd name="T85" fmla="*/ 0 h 2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49" h="2368">
                  <a:moveTo>
                    <a:pt x="625" y="0"/>
                  </a:moveTo>
                  <a:lnTo>
                    <a:pt x="658" y="1"/>
                  </a:lnTo>
                  <a:lnTo>
                    <a:pt x="689" y="6"/>
                  </a:lnTo>
                  <a:lnTo>
                    <a:pt x="720" y="13"/>
                  </a:lnTo>
                  <a:lnTo>
                    <a:pt x="751" y="24"/>
                  </a:lnTo>
                  <a:lnTo>
                    <a:pt x="781" y="37"/>
                  </a:lnTo>
                  <a:lnTo>
                    <a:pt x="811" y="53"/>
                  </a:lnTo>
                  <a:lnTo>
                    <a:pt x="839" y="72"/>
                  </a:lnTo>
                  <a:lnTo>
                    <a:pt x="868" y="93"/>
                  </a:lnTo>
                  <a:lnTo>
                    <a:pt x="895" y="116"/>
                  </a:lnTo>
                  <a:lnTo>
                    <a:pt x="923" y="142"/>
                  </a:lnTo>
                  <a:lnTo>
                    <a:pt x="949" y="171"/>
                  </a:lnTo>
                  <a:lnTo>
                    <a:pt x="975" y="202"/>
                  </a:lnTo>
                  <a:lnTo>
                    <a:pt x="999" y="234"/>
                  </a:lnTo>
                  <a:lnTo>
                    <a:pt x="1022" y="270"/>
                  </a:lnTo>
                  <a:lnTo>
                    <a:pt x="1045" y="307"/>
                  </a:lnTo>
                  <a:lnTo>
                    <a:pt x="1066" y="346"/>
                  </a:lnTo>
                  <a:lnTo>
                    <a:pt x="1088" y="388"/>
                  </a:lnTo>
                  <a:lnTo>
                    <a:pt x="1107" y="431"/>
                  </a:lnTo>
                  <a:lnTo>
                    <a:pt x="1126" y="475"/>
                  </a:lnTo>
                  <a:lnTo>
                    <a:pt x="1143" y="522"/>
                  </a:lnTo>
                  <a:lnTo>
                    <a:pt x="1159" y="569"/>
                  </a:lnTo>
                  <a:lnTo>
                    <a:pt x="1174" y="619"/>
                  </a:lnTo>
                  <a:lnTo>
                    <a:pt x="1188" y="670"/>
                  </a:lnTo>
                  <a:lnTo>
                    <a:pt x="1201" y="723"/>
                  </a:lnTo>
                  <a:lnTo>
                    <a:pt x="1211" y="777"/>
                  </a:lnTo>
                  <a:lnTo>
                    <a:pt x="1222" y="832"/>
                  </a:lnTo>
                  <a:lnTo>
                    <a:pt x="1230" y="888"/>
                  </a:lnTo>
                  <a:lnTo>
                    <a:pt x="1237" y="945"/>
                  </a:lnTo>
                  <a:lnTo>
                    <a:pt x="1242" y="1003"/>
                  </a:lnTo>
                  <a:lnTo>
                    <a:pt x="1246" y="1062"/>
                  </a:lnTo>
                  <a:lnTo>
                    <a:pt x="1249" y="1122"/>
                  </a:lnTo>
                  <a:lnTo>
                    <a:pt x="1249" y="1184"/>
                  </a:lnTo>
                  <a:lnTo>
                    <a:pt x="1249" y="1244"/>
                  </a:lnTo>
                  <a:lnTo>
                    <a:pt x="1246" y="1304"/>
                  </a:lnTo>
                  <a:lnTo>
                    <a:pt x="1242" y="1363"/>
                  </a:lnTo>
                  <a:lnTo>
                    <a:pt x="1237" y="1421"/>
                  </a:lnTo>
                  <a:lnTo>
                    <a:pt x="1230" y="1480"/>
                  </a:lnTo>
                  <a:lnTo>
                    <a:pt x="1222" y="1536"/>
                  </a:lnTo>
                  <a:lnTo>
                    <a:pt x="1211" y="1591"/>
                  </a:lnTo>
                  <a:lnTo>
                    <a:pt x="1201" y="1645"/>
                  </a:lnTo>
                  <a:lnTo>
                    <a:pt x="1188" y="1696"/>
                  </a:lnTo>
                  <a:lnTo>
                    <a:pt x="1174" y="1748"/>
                  </a:lnTo>
                  <a:lnTo>
                    <a:pt x="1159" y="1797"/>
                  </a:lnTo>
                  <a:lnTo>
                    <a:pt x="1143" y="1845"/>
                  </a:lnTo>
                  <a:lnTo>
                    <a:pt x="1126" y="1892"/>
                  </a:lnTo>
                  <a:lnTo>
                    <a:pt x="1107" y="1936"/>
                  </a:lnTo>
                  <a:lnTo>
                    <a:pt x="1088" y="1980"/>
                  </a:lnTo>
                  <a:lnTo>
                    <a:pt x="1066" y="2021"/>
                  </a:lnTo>
                  <a:lnTo>
                    <a:pt x="1045" y="2060"/>
                  </a:lnTo>
                  <a:lnTo>
                    <a:pt x="1022" y="2097"/>
                  </a:lnTo>
                  <a:lnTo>
                    <a:pt x="999" y="2132"/>
                  </a:lnTo>
                  <a:lnTo>
                    <a:pt x="975" y="2165"/>
                  </a:lnTo>
                  <a:lnTo>
                    <a:pt x="949" y="2196"/>
                  </a:lnTo>
                  <a:lnTo>
                    <a:pt x="923" y="2224"/>
                  </a:lnTo>
                  <a:lnTo>
                    <a:pt x="895" y="2250"/>
                  </a:lnTo>
                  <a:lnTo>
                    <a:pt x="868" y="2275"/>
                  </a:lnTo>
                  <a:lnTo>
                    <a:pt x="839" y="2296"/>
                  </a:lnTo>
                  <a:lnTo>
                    <a:pt x="811" y="2314"/>
                  </a:lnTo>
                  <a:lnTo>
                    <a:pt x="781" y="2330"/>
                  </a:lnTo>
                  <a:lnTo>
                    <a:pt x="751" y="2343"/>
                  </a:lnTo>
                  <a:lnTo>
                    <a:pt x="720" y="2354"/>
                  </a:lnTo>
                  <a:lnTo>
                    <a:pt x="689" y="2361"/>
                  </a:lnTo>
                  <a:lnTo>
                    <a:pt x="658" y="2366"/>
                  </a:lnTo>
                  <a:lnTo>
                    <a:pt x="625" y="2368"/>
                  </a:lnTo>
                  <a:lnTo>
                    <a:pt x="593" y="2366"/>
                  </a:lnTo>
                  <a:lnTo>
                    <a:pt x="561" y="2361"/>
                  </a:lnTo>
                  <a:lnTo>
                    <a:pt x="530" y="2354"/>
                  </a:lnTo>
                  <a:lnTo>
                    <a:pt x="499" y="2343"/>
                  </a:lnTo>
                  <a:lnTo>
                    <a:pt x="468" y="2330"/>
                  </a:lnTo>
                  <a:lnTo>
                    <a:pt x="439" y="2314"/>
                  </a:lnTo>
                  <a:lnTo>
                    <a:pt x="410" y="2296"/>
                  </a:lnTo>
                  <a:lnTo>
                    <a:pt x="382" y="2275"/>
                  </a:lnTo>
                  <a:lnTo>
                    <a:pt x="354" y="2250"/>
                  </a:lnTo>
                  <a:lnTo>
                    <a:pt x="327" y="2224"/>
                  </a:lnTo>
                  <a:lnTo>
                    <a:pt x="302" y="2196"/>
                  </a:lnTo>
                  <a:lnTo>
                    <a:pt x="276" y="2165"/>
                  </a:lnTo>
                  <a:lnTo>
                    <a:pt x="251" y="2132"/>
                  </a:lnTo>
                  <a:lnTo>
                    <a:pt x="228" y="2097"/>
                  </a:lnTo>
                  <a:lnTo>
                    <a:pt x="205" y="2060"/>
                  </a:lnTo>
                  <a:lnTo>
                    <a:pt x="183" y="2021"/>
                  </a:lnTo>
                  <a:lnTo>
                    <a:pt x="163" y="1980"/>
                  </a:lnTo>
                  <a:lnTo>
                    <a:pt x="143" y="1936"/>
                  </a:lnTo>
                  <a:lnTo>
                    <a:pt x="124" y="1892"/>
                  </a:lnTo>
                  <a:lnTo>
                    <a:pt x="107" y="1845"/>
                  </a:lnTo>
                  <a:lnTo>
                    <a:pt x="91" y="1797"/>
                  </a:lnTo>
                  <a:lnTo>
                    <a:pt x="75" y="1748"/>
                  </a:lnTo>
                  <a:lnTo>
                    <a:pt x="62" y="1696"/>
                  </a:lnTo>
                  <a:lnTo>
                    <a:pt x="49" y="1645"/>
                  </a:lnTo>
                  <a:lnTo>
                    <a:pt x="38" y="1591"/>
                  </a:lnTo>
                  <a:lnTo>
                    <a:pt x="29" y="1536"/>
                  </a:lnTo>
                  <a:lnTo>
                    <a:pt x="20" y="1480"/>
                  </a:lnTo>
                  <a:lnTo>
                    <a:pt x="13" y="1421"/>
                  </a:lnTo>
                  <a:lnTo>
                    <a:pt x="8" y="1363"/>
                  </a:lnTo>
                  <a:lnTo>
                    <a:pt x="4" y="1304"/>
                  </a:lnTo>
                  <a:lnTo>
                    <a:pt x="1" y="1244"/>
                  </a:lnTo>
                  <a:lnTo>
                    <a:pt x="0" y="1184"/>
                  </a:lnTo>
                  <a:lnTo>
                    <a:pt x="1" y="1122"/>
                  </a:lnTo>
                  <a:lnTo>
                    <a:pt x="4" y="1062"/>
                  </a:lnTo>
                  <a:lnTo>
                    <a:pt x="8" y="1003"/>
                  </a:lnTo>
                  <a:lnTo>
                    <a:pt x="13" y="945"/>
                  </a:lnTo>
                  <a:lnTo>
                    <a:pt x="20" y="888"/>
                  </a:lnTo>
                  <a:lnTo>
                    <a:pt x="29" y="832"/>
                  </a:lnTo>
                  <a:lnTo>
                    <a:pt x="38" y="777"/>
                  </a:lnTo>
                  <a:lnTo>
                    <a:pt x="49" y="723"/>
                  </a:lnTo>
                  <a:lnTo>
                    <a:pt x="62" y="670"/>
                  </a:lnTo>
                  <a:lnTo>
                    <a:pt x="75" y="619"/>
                  </a:lnTo>
                  <a:lnTo>
                    <a:pt x="91" y="569"/>
                  </a:lnTo>
                  <a:lnTo>
                    <a:pt x="107" y="522"/>
                  </a:lnTo>
                  <a:lnTo>
                    <a:pt x="124" y="475"/>
                  </a:lnTo>
                  <a:lnTo>
                    <a:pt x="143" y="431"/>
                  </a:lnTo>
                  <a:lnTo>
                    <a:pt x="163" y="388"/>
                  </a:lnTo>
                  <a:lnTo>
                    <a:pt x="183" y="346"/>
                  </a:lnTo>
                  <a:lnTo>
                    <a:pt x="205" y="307"/>
                  </a:lnTo>
                  <a:lnTo>
                    <a:pt x="228" y="270"/>
                  </a:lnTo>
                  <a:lnTo>
                    <a:pt x="251" y="234"/>
                  </a:lnTo>
                  <a:lnTo>
                    <a:pt x="276" y="202"/>
                  </a:lnTo>
                  <a:lnTo>
                    <a:pt x="302" y="171"/>
                  </a:lnTo>
                  <a:lnTo>
                    <a:pt x="327" y="142"/>
                  </a:lnTo>
                  <a:lnTo>
                    <a:pt x="354" y="116"/>
                  </a:lnTo>
                  <a:lnTo>
                    <a:pt x="382" y="93"/>
                  </a:lnTo>
                  <a:lnTo>
                    <a:pt x="410" y="72"/>
                  </a:lnTo>
                  <a:lnTo>
                    <a:pt x="439" y="53"/>
                  </a:lnTo>
                  <a:lnTo>
                    <a:pt x="468" y="37"/>
                  </a:lnTo>
                  <a:lnTo>
                    <a:pt x="499" y="24"/>
                  </a:lnTo>
                  <a:lnTo>
                    <a:pt x="530" y="13"/>
                  </a:lnTo>
                  <a:lnTo>
                    <a:pt x="561" y="6"/>
                  </a:lnTo>
                  <a:lnTo>
                    <a:pt x="593" y="1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4" name="Freeform 13"/>
            <p:cNvSpPr>
              <a:spLocks noEditPoints="1"/>
            </p:cNvSpPr>
            <p:nvPr/>
          </p:nvSpPr>
          <p:spPr bwMode="auto">
            <a:xfrm>
              <a:off x="1215" y="311"/>
              <a:ext cx="561" cy="1039"/>
            </a:xfrm>
            <a:custGeom>
              <a:avLst/>
              <a:gdLst>
                <a:gd name="T0" fmla="*/ 1712 w 3369"/>
                <a:gd name="T1" fmla="*/ 63 h 6232"/>
                <a:gd name="T2" fmla="*/ 1302 w 3369"/>
                <a:gd name="T3" fmla="*/ 307 h 6232"/>
                <a:gd name="T4" fmla="*/ 921 w 3369"/>
                <a:gd name="T5" fmla="*/ 712 h 6232"/>
                <a:gd name="T6" fmla="*/ 587 w 3369"/>
                <a:gd name="T7" fmla="*/ 1251 h 6232"/>
                <a:gd name="T8" fmla="*/ 313 w 3369"/>
                <a:gd name="T9" fmla="*/ 1904 h 6232"/>
                <a:gd name="T10" fmla="*/ 115 w 3369"/>
                <a:gd name="T11" fmla="*/ 2642 h 6232"/>
                <a:gd name="T12" fmla="*/ 12 w 3369"/>
                <a:gd name="T13" fmla="*/ 3434 h 6232"/>
                <a:gd name="T14" fmla="*/ 15 w 3369"/>
                <a:gd name="T15" fmla="*/ 4187 h 6232"/>
                <a:gd name="T16" fmla="*/ 117 w 3369"/>
                <a:gd name="T17" fmla="*/ 4857 h 6232"/>
                <a:gd name="T18" fmla="*/ 309 w 3369"/>
                <a:gd name="T19" fmla="*/ 5422 h 6232"/>
                <a:gd name="T20" fmla="*/ 579 w 3369"/>
                <a:gd name="T21" fmla="*/ 5855 h 6232"/>
                <a:gd name="T22" fmla="*/ 919 w 3369"/>
                <a:gd name="T23" fmla="*/ 6133 h 6232"/>
                <a:gd name="T24" fmla="*/ 1319 w 3369"/>
                <a:gd name="T25" fmla="*/ 6232 h 6232"/>
                <a:gd name="T26" fmla="*/ 1741 w 3369"/>
                <a:gd name="T27" fmla="*/ 6133 h 6232"/>
                <a:gd name="T28" fmla="*/ 2146 w 3369"/>
                <a:gd name="T29" fmla="*/ 5855 h 6232"/>
                <a:gd name="T30" fmla="*/ 2519 w 3369"/>
                <a:gd name="T31" fmla="*/ 5422 h 6232"/>
                <a:gd name="T32" fmla="*/ 2843 w 3369"/>
                <a:gd name="T33" fmla="*/ 4857 h 6232"/>
                <a:gd name="T34" fmla="*/ 3103 w 3369"/>
                <a:gd name="T35" fmla="*/ 4187 h 6232"/>
                <a:gd name="T36" fmla="*/ 3283 w 3369"/>
                <a:gd name="T37" fmla="*/ 3434 h 6232"/>
                <a:gd name="T38" fmla="*/ 3365 w 3369"/>
                <a:gd name="T39" fmla="*/ 2642 h 6232"/>
                <a:gd name="T40" fmla="*/ 3342 w 3369"/>
                <a:gd name="T41" fmla="*/ 1904 h 6232"/>
                <a:gd name="T42" fmla="*/ 3221 w 3369"/>
                <a:gd name="T43" fmla="*/ 1251 h 6232"/>
                <a:gd name="T44" fmla="*/ 3012 w 3369"/>
                <a:gd name="T45" fmla="*/ 712 h 6232"/>
                <a:gd name="T46" fmla="*/ 2727 w 3369"/>
                <a:gd name="T47" fmla="*/ 307 h 6232"/>
                <a:gd name="T48" fmla="*/ 2374 w 3369"/>
                <a:gd name="T49" fmla="*/ 63 h 6232"/>
                <a:gd name="T50" fmla="*/ 1672 w 3369"/>
                <a:gd name="T51" fmla="*/ 519 h 6232"/>
                <a:gd name="T52" fmla="*/ 1319 w 3369"/>
                <a:gd name="T53" fmla="*/ 603 h 6232"/>
                <a:gd name="T54" fmla="*/ 999 w 3369"/>
                <a:gd name="T55" fmla="*/ 842 h 6232"/>
                <a:gd name="T56" fmla="*/ 722 w 3369"/>
                <a:gd name="T57" fmla="*/ 1214 h 6232"/>
                <a:gd name="T58" fmla="*/ 500 w 3369"/>
                <a:gd name="T59" fmla="*/ 1700 h 6232"/>
                <a:gd name="T60" fmla="*/ 345 w 3369"/>
                <a:gd name="T61" fmla="*/ 2276 h 6232"/>
                <a:gd name="T62" fmla="*/ 266 w 3369"/>
                <a:gd name="T63" fmla="*/ 2922 h 6232"/>
                <a:gd name="T64" fmla="*/ 276 w 3369"/>
                <a:gd name="T65" fmla="*/ 3603 h 6232"/>
                <a:gd name="T66" fmla="*/ 370 w 3369"/>
                <a:gd name="T67" fmla="*/ 4237 h 6232"/>
                <a:gd name="T68" fmla="*/ 540 w 3369"/>
                <a:gd name="T69" fmla="*/ 4796 h 6232"/>
                <a:gd name="T70" fmla="*/ 774 w 3369"/>
                <a:gd name="T71" fmla="*/ 5260 h 6232"/>
                <a:gd name="T72" fmla="*/ 1059 w 3369"/>
                <a:gd name="T73" fmla="*/ 5608 h 6232"/>
                <a:gd name="T74" fmla="*/ 1386 w 3369"/>
                <a:gd name="T75" fmla="*/ 5817 h 6232"/>
                <a:gd name="T76" fmla="*/ 1744 w 3369"/>
                <a:gd name="T77" fmla="*/ 5868 h 6232"/>
                <a:gd name="T78" fmla="*/ 2091 w 3369"/>
                <a:gd name="T79" fmla="*/ 5752 h 6232"/>
                <a:gd name="T80" fmla="*/ 2403 w 3369"/>
                <a:gd name="T81" fmla="*/ 5484 h 6232"/>
                <a:gd name="T82" fmla="*/ 2669 w 3369"/>
                <a:gd name="T83" fmla="*/ 5088 h 6232"/>
                <a:gd name="T84" fmla="*/ 2878 w 3369"/>
                <a:gd name="T85" fmla="*/ 4582 h 6232"/>
                <a:gd name="T86" fmla="*/ 3020 w 3369"/>
                <a:gd name="T87" fmla="*/ 3992 h 6232"/>
                <a:gd name="T88" fmla="*/ 3081 w 3369"/>
                <a:gd name="T89" fmla="*/ 3333 h 6232"/>
                <a:gd name="T90" fmla="*/ 3055 w 3369"/>
                <a:gd name="T91" fmla="*/ 2656 h 6232"/>
                <a:gd name="T92" fmla="*/ 2944 w 3369"/>
                <a:gd name="T93" fmla="*/ 2036 h 6232"/>
                <a:gd name="T94" fmla="*/ 2761 w 3369"/>
                <a:gd name="T95" fmla="*/ 1494 h 6232"/>
                <a:gd name="T96" fmla="*/ 2516 w 3369"/>
                <a:gd name="T97" fmla="*/ 1051 h 6232"/>
                <a:gd name="T98" fmla="*/ 2221 w 3369"/>
                <a:gd name="T99" fmla="*/ 729 h 6232"/>
                <a:gd name="T100" fmla="*/ 1886 w 3369"/>
                <a:gd name="T101" fmla="*/ 551 h 6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69" h="6232">
                  <a:moveTo>
                    <a:pt x="2051" y="0"/>
                  </a:moveTo>
                  <a:lnTo>
                    <a:pt x="1965" y="4"/>
                  </a:lnTo>
                  <a:lnTo>
                    <a:pt x="1881" y="17"/>
                  </a:lnTo>
                  <a:lnTo>
                    <a:pt x="1796" y="37"/>
                  </a:lnTo>
                  <a:lnTo>
                    <a:pt x="1712" y="63"/>
                  </a:lnTo>
                  <a:lnTo>
                    <a:pt x="1628" y="98"/>
                  </a:lnTo>
                  <a:lnTo>
                    <a:pt x="1546" y="140"/>
                  </a:lnTo>
                  <a:lnTo>
                    <a:pt x="1464" y="189"/>
                  </a:lnTo>
                  <a:lnTo>
                    <a:pt x="1382" y="245"/>
                  </a:lnTo>
                  <a:lnTo>
                    <a:pt x="1302" y="307"/>
                  </a:lnTo>
                  <a:lnTo>
                    <a:pt x="1223" y="376"/>
                  </a:lnTo>
                  <a:lnTo>
                    <a:pt x="1145" y="451"/>
                  </a:lnTo>
                  <a:lnTo>
                    <a:pt x="1069" y="533"/>
                  </a:lnTo>
                  <a:lnTo>
                    <a:pt x="994" y="619"/>
                  </a:lnTo>
                  <a:lnTo>
                    <a:pt x="921" y="712"/>
                  </a:lnTo>
                  <a:lnTo>
                    <a:pt x="851" y="810"/>
                  </a:lnTo>
                  <a:lnTo>
                    <a:pt x="781" y="913"/>
                  </a:lnTo>
                  <a:lnTo>
                    <a:pt x="714" y="1021"/>
                  </a:lnTo>
                  <a:lnTo>
                    <a:pt x="649" y="1134"/>
                  </a:lnTo>
                  <a:lnTo>
                    <a:pt x="587" y="1251"/>
                  </a:lnTo>
                  <a:lnTo>
                    <a:pt x="526" y="1374"/>
                  </a:lnTo>
                  <a:lnTo>
                    <a:pt x="469" y="1501"/>
                  </a:lnTo>
                  <a:lnTo>
                    <a:pt x="414" y="1631"/>
                  </a:lnTo>
                  <a:lnTo>
                    <a:pt x="362" y="1765"/>
                  </a:lnTo>
                  <a:lnTo>
                    <a:pt x="313" y="1904"/>
                  </a:lnTo>
                  <a:lnTo>
                    <a:pt x="266" y="2044"/>
                  </a:lnTo>
                  <a:lnTo>
                    <a:pt x="224" y="2189"/>
                  </a:lnTo>
                  <a:lnTo>
                    <a:pt x="184" y="2337"/>
                  </a:lnTo>
                  <a:lnTo>
                    <a:pt x="148" y="2488"/>
                  </a:lnTo>
                  <a:lnTo>
                    <a:pt x="115" y="2642"/>
                  </a:lnTo>
                  <a:lnTo>
                    <a:pt x="87" y="2797"/>
                  </a:lnTo>
                  <a:lnTo>
                    <a:pt x="62" y="2956"/>
                  </a:lnTo>
                  <a:lnTo>
                    <a:pt x="41" y="3116"/>
                  </a:lnTo>
                  <a:lnTo>
                    <a:pt x="24" y="3276"/>
                  </a:lnTo>
                  <a:lnTo>
                    <a:pt x="12" y="3434"/>
                  </a:lnTo>
                  <a:lnTo>
                    <a:pt x="4" y="3590"/>
                  </a:lnTo>
                  <a:lnTo>
                    <a:pt x="0" y="3744"/>
                  </a:lnTo>
                  <a:lnTo>
                    <a:pt x="1" y="3894"/>
                  </a:lnTo>
                  <a:lnTo>
                    <a:pt x="7" y="4042"/>
                  </a:lnTo>
                  <a:lnTo>
                    <a:pt x="15" y="4187"/>
                  </a:lnTo>
                  <a:lnTo>
                    <a:pt x="28" y="4329"/>
                  </a:lnTo>
                  <a:lnTo>
                    <a:pt x="45" y="4466"/>
                  </a:lnTo>
                  <a:lnTo>
                    <a:pt x="65" y="4600"/>
                  </a:lnTo>
                  <a:lnTo>
                    <a:pt x="89" y="4732"/>
                  </a:lnTo>
                  <a:lnTo>
                    <a:pt x="117" y="4857"/>
                  </a:lnTo>
                  <a:lnTo>
                    <a:pt x="148" y="4980"/>
                  </a:lnTo>
                  <a:lnTo>
                    <a:pt x="184" y="5097"/>
                  </a:lnTo>
                  <a:lnTo>
                    <a:pt x="222" y="5210"/>
                  </a:lnTo>
                  <a:lnTo>
                    <a:pt x="263" y="5319"/>
                  </a:lnTo>
                  <a:lnTo>
                    <a:pt x="309" y="5422"/>
                  </a:lnTo>
                  <a:lnTo>
                    <a:pt x="357" y="5520"/>
                  </a:lnTo>
                  <a:lnTo>
                    <a:pt x="408" y="5612"/>
                  </a:lnTo>
                  <a:lnTo>
                    <a:pt x="462" y="5699"/>
                  </a:lnTo>
                  <a:lnTo>
                    <a:pt x="519" y="5780"/>
                  </a:lnTo>
                  <a:lnTo>
                    <a:pt x="579" y="5855"/>
                  </a:lnTo>
                  <a:lnTo>
                    <a:pt x="643" y="5924"/>
                  </a:lnTo>
                  <a:lnTo>
                    <a:pt x="708" y="5986"/>
                  </a:lnTo>
                  <a:lnTo>
                    <a:pt x="776" y="6042"/>
                  </a:lnTo>
                  <a:lnTo>
                    <a:pt x="846" y="6091"/>
                  </a:lnTo>
                  <a:lnTo>
                    <a:pt x="919" y="6133"/>
                  </a:lnTo>
                  <a:lnTo>
                    <a:pt x="995" y="6168"/>
                  </a:lnTo>
                  <a:lnTo>
                    <a:pt x="1073" y="6196"/>
                  </a:lnTo>
                  <a:lnTo>
                    <a:pt x="1153" y="6216"/>
                  </a:lnTo>
                  <a:lnTo>
                    <a:pt x="1234" y="6227"/>
                  </a:lnTo>
                  <a:lnTo>
                    <a:pt x="1319" y="6232"/>
                  </a:lnTo>
                  <a:lnTo>
                    <a:pt x="1404" y="6227"/>
                  </a:lnTo>
                  <a:lnTo>
                    <a:pt x="1489" y="6216"/>
                  </a:lnTo>
                  <a:lnTo>
                    <a:pt x="1573" y="6196"/>
                  </a:lnTo>
                  <a:lnTo>
                    <a:pt x="1658" y="6168"/>
                  </a:lnTo>
                  <a:lnTo>
                    <a:pt x="1741" y="6133"/>
                  </a:lnTo>
                  <a:lnTo>
                    <a:pt x="1824" y="6091"/>
                  </a:lnTo>
                  <a:lnTo>
                    <a:pt x="1906" y="6042"/>
                  </a:lnTo>
                  <a:lnTo>
                    <a:pt x="1988" y="5986"/>
                  </a:lnTo>
                  <a:lnTo>
                    <a:pt x="2068" y="5924"/>
                  </a:lnTo>
                  <a:lnTo>
                    <a:pt x="2146" y="5855"/>
                  </a:lnTo>
                  <a:lnTo>
                    <a:pt x="2224" y="5780"/>
                  </a:lnTo>
                  <a:lnTo>
                    <a:pt x="2300" y="5699"/>
                  </a:lnTo>
                  <a:lnTo>
                    <a:pt x="2375" y="5612"/>
                  </a:lnTo>
                  <a:lnTo>
                    <a:pt x="2448" y="5520"/>
                  </a:lnTo>
                  <a:lnTo>
                    <a:pt x="2519" y="5422"/>
                  </a:lnTo>
                  <a:lnTo>
                    <a:pt x="2589" y="5319"/>
                  </a:lnTo>
                  <a:lnTo>
                    <a:pt x="2655" y="5210"/>
                  </a:lnTo>
                  <a:lnTo>
                    <a:pt x="2721" y="5097"/>
                  </a:lnTo>
                  <a:lnTo>
                    <a:pt x="2783" y="4980"/>
                  </a:lnTo>
                  <a:lnTo>
                    <a:pt x="2843" y="4857"/>
                  </a:lnTo>
                  <a:lnTo>
                    <a:pt x="2900" y="4732"/>
                  </a:lnTo>
                  <a:lnTo>
                    <a:pt x="2955" y="4600"/>
                  </a:lnTo>
                  <a:lnTo>
                    <a:pt x="3008" y="4466"/>
                  </a:lnTo>
                  <a:lnTo>
                    <a:pt x="3057" y="4329"/>
                  </a:lnTo>
                  <a:lnTo>
                    <a:pt x="3103" y="4187"/>
                  </a:lnTo>
                  <a:lnTo>
                    <a:pt x="3146" y="4042"/>
                  </a:lnTo>
                  <a:lnTo>
                    <a:pt x="3186" y="3894"/>
                  </a:lnTo>
                  <a:lnTo>
                    <a:pt x="3222" y="3744"/>
                  </a:lnTo>
                  <a:lnTo>
                    <a:pt x="3254" y="3590"/>
                  </a:lnTo>
                  <a:lnTo>
                    <a:pt x="3283" y="3434"/>
                  </a:lnTo>
                  <a:lnTo>
                    <a:pt x="3307" y="3276"/>
                  </a:lnTo>
                  <a:lnTo>
                    <a:pt x="3328" y="3116"/>
                  </a:lnTo>
                  <a:lnTo>
                    <a:pt x="3345" y="2956"/>
                  </a:lnTo>
                  <a:lnTo>
                    <a:pt x="3358" y="2797"/>
                  </a:lnTo>
                  <a:lnTo>
                    <a:pt x="3365" y="2642"/>
                  </a:lnTo>
                  <a:lnTo>
                    <a:pt x="3369" y="2488"/>
                  </a:lnTo>
                  <a:lnTo>
                    <a:pt x="3369" y="2337"/>
                  </a:lnTo>
                  <a:lnTo>
                    <a:pt x="3363" y="2189"/>
                  </a:lnTo>
                  <a:lnTo>
                    <a:pt x="3355" y="2044"/>
                  </a:lnTo>
                  <a:lnTo>
                    <a:pt x="3342" y="1904"/>
                  </a:lnTo>
                  <a:lnTo>
                    <a:pt x="3325" y="1765"/>
                  </a:lnTo>
                  <a:lnTo>
                    <a:pt x="3305" y="1631"/>
                  </a:lnTo>
                  <a:lnTo>
                    <a:pt x="3281" y="1501"/>
                  </a:lnTo>
                  <a:lnTo>
                    <a:pt x="3252" y="1374"/>
                  </a:lnTo>
                  <a:lnTo>
                    <a:pt x="3221" y="1251"/>
                  </a:lnTo>
                  <a:lnTo>
                    <a:pt x="3186" y="1134"/>
                  </a:lnTo>
                  <a:lnTo>
                    <a:pt x="3148" y="1021"/>
                  </a:lnTo>
                  <a:lnTo>
                    <a:pt x="3105" y="913"/>
                  </a:lnTo>
                  <a:lnTo>
                    <a:pt x="3061" y="810"/>
                  </a:lnTo>
                  <a:lnTo>
                    <a:pt x="3012" y="712"/>
                  </a:lnTo>
                  <a:lnTo>
                    <a:pt x="2962" y="619"/>
                  </a:lnTo>
                  <a:lnTo>
                    <a:pt x="2908" y="533"/>
                  </a:lnTo>
                  <a:lnTo>
                    <a:pt x="2850" y="451"/>
                  </a:lnTo>
                  <a:lnTo>
                    <a:pt x="2791" y="376"/>
                  </a:lnTo>
                  <a:lnTo>
                    <a:pt x="2727" y="307"/>
                  </a:lnTo>
                  <a:lnTo>
                    <a:pt x="2662" y="245"/>
                  </a:lnTo>
                  <a:lnTo>
                    <a:pt x="2594" y="189"/>
                  </a:lnTo>
                  <a:lnTo>
                    <a:pt x="2523" y="140"/>
                  </a:lnTo>
                  <a:lnTo>
                    <a:pt x="2450" y="98"/>
                  </a:lnTo>
                  <a:lnTo>
                    <a:pt x="2374" y="63"/>
                  </a:lnTo>
                  <a:lnTo>
                    <a:pt x="2297" y="37"/>
                  </a:lnTo>
                  <a:lnTo>
                    <a:pt x="2217" y="17"/>
                  </a:lnTo>
                  <a:lnTo>
                    <a:pt x="2135" y="4"/>
                  </a:lnTo>
                  <a:lnTo>
                    <a:pt x="2051" y="0"/>
                  </a:lnTo>
                  <a:close/>
                  <a:moveTo>
                    <a:pt x="1672" y="519"/>
                  </a:moveTo>
                  <a:lnTo>
                    <a:pt x="1599" y="523"/>
                  </a:lnTo>
                  <a:lnTo>
                    <a:pt x="1527" y="533"/>
                  </a:lnTo>
                  <a:lnTo>
                    <a:pt x="1456" y="551"/>
                  </a:lnTo>
                  <a:lnTo>
                    <a:pt x="1386" y="574"/>
                  </a:lnTo>
                  <a:lnTo>
                    <a:pt x="1319" y="603"/>
                  </a:lnTo>
                  <a:lnTo>
                    <a:pt x="1251" y="639"/>
                  </a:lnTo>
                  <a:lnTo>
                    <a:pt x="1186" y="682"/>
                  </a:lnTo>
                  <a:lnTo>
                    <a:pt x="1121" y="729"/>
                  </a:lnTo>
                  <a:lnTo>
                    <a:pt x="1059" y="783"/>
                  </a:lnTo>
                  <a:lnTo>
                    <a:pt x="999" y="842"/>
                  </a:lnTo>
                  <a:lnTo>
                    <a:pt x="939" y="907"/>
                  </a:lnTo>
                  <a:lnTo>
                    <a:pt x="881" y="977"/>
                  </a:lnTo>
                  <a:lnTo>
                    <a:pt x="826" y="1051"/>
                  </a:lnTo>
                  <a:lnTo>
                    <a:pt x="774" y="1131"/>
                  </a:lnTo>
                  <a:lnTo>
                    <a:pt x="722" y="1214"/>
                  </a:lnTo>
                  <a:lnTo>
                    <a:pt x="673" y="1303"/>
                  </a:lnTo>
                  <a:lnTo>
                    <a:pt x="626" y="1396"/>
                  </a:lnTo>
                  <a:lnTo>
                    <a:pt x="581" y="1494"/>
                  </a:lnTo>
                  <a:lnTo>
                    <a:pt x="540" y="1594"/>
                  </a:lnTo>
                  <a:lnTo>
                    <a:pt x="500" y="1700"/>
                  </a:lnTo>
                  <a:lnTo>
                    <a:pt x="464" y="1808"/>
                  </a:lnTo>
                  <a:lnTo>
                    <a:pt x="430" y="1920"/>
                  </a:lnTo>
                  <a:lnTo>
                    <a:pt x="398" y="2036"/>
                  </a:lnTo>
                  <a:lnTo>
                    <a:pt x="370" y="2154"/>
                  </a:lnTo>
                  <a:lnTo>
                    <a:pt x="345" y="2276"/>
                  </a:lnTo>
                  <a:lnTo>
                    <a:pt x="322" y="2399"/>
                  </a:lnTo>
                  <a:lnTo>
                    <a:pt x="303" y="2526"/>
                  </a:lnTo>
                  <a:lnTo>
                    <a:pt x="288" y="2656"/>
                  </a:lnTo>
                  <a:lnTo>
                    <a:pt x="276" y="2787"/>
                  </a:lnTo>
                  <a:lnTo>
                    <a:pt x="266" y="2922"/>
                  </a:lnTo>
                  <a:lnTo>
                    <a:pt x="261" y="3058"/>
                  </a:lnTo>
                  <a:lnTo>
                    <a:pt x="259" y="3196"/>
                  </a:lnTo>
                  <a:lnTo>
                    <a:pt x="261" y="3333"/>
                  </a:lnTo>
                  <a:lnTo>
                    <a:pt x="266" y="3469"/>
                  </a:lnTo>
                  <a:lnTo>
                    <a:pt x="276" y="3603"/>
                  </a:lnTo>
                  <a:lnTo>
                    <a:pt x="288" y="3735"/>
                  </a:lnTo>
                  <a:lnTo>
                    <a:pt x="303" y="3864"/>
                  </a:lnTo>
                  <a:lnTo>
                    <a:pt x="322" y="3992"/>
                  </a:lnTo>
                  <a:lnTo>
                    <a:pt x="345" y="4115"/>
                  </a:lnTo>
                  <a:lnTo>
                    <a:pt x="370" y="4237"/>
                  </a:lnTo>
                  <a:lnTo>
                    <a:pt x="398" y="4355"/>
                  </a:lnTo>
                  <a:lnTo>
                    <a:pt x="430" y="4470"/>
                  </a:lnTo>
                  <a:lnTo>
                    <a:pt x="464" y="4582"/>
                  </a:lnTo>
                  <a:lnTo>
                    <a:pt x="500" y="4691"/>
                  </a:lnTo>
                  <a:lnTo>
                    <a:pt x="540" y="4796"/>
                  </a:lnTo>
                  <a:lnTo>
                    <a:pt x="581" y="4897"/>
                  </a:lnTo>
                  <a:lnTo>
                    <a:pt x="626" y="4995"/>
                  </a:lnTo>
                  <a:lnTo>
                    <a:pt x="673" y="5088"/>
                  </a:lnTo>
                  <a:lnTo>
                    <a:pt x="722" y="5177"/>
                  </a:lnTo>
                  <a:lnTo>
                    <a:pt x="774" y="5260"/>
                  </a:lnTo>
                  <a:lnTo>
                    <a:pt x="826" y="5339"/>
                  </a:lnTo>
                  <a:lnTo>
                    <a:pt x="881" y="5414"/>
                  </a:lnTo>
                  <a:lnTo>
                    <a:pt x="939" y="5484"/>
                  </a:lnTo>
                  <a:lnTo>
                    <a:pt x="999" y="5549"/>
                  </a:lnTo>
                  <a:lnTo>
                    <a:pt x="1059" y="5608"/>
                  </a:lnTo>
                  <a:lnTo>
                    <a:pt x="1121" y="5661"/>
                  </a:lnTo>
                  <a:lnTo>
                    <a:pt x="1186" y="5709"/>
                  </a:lnTo>
                  <a:lnTo>
                    <a:pt x="1251" y="5752"/>
                  </a:lnTo>
                  <a:lnTo>
                    <a:pt x="1319" y="5788"/>
                  </a:lnTo>
                  <a:lnTo>
                    <a:pt x="1386" y="5817"/>
                  </a:lnTo>
                  <a:lnTo>
                    <a:pt x="1456" y="5840"/>
                  </a:lnTo>
                  <a:lnTo>
                    <a:pt x="1527" y="5857"/>
                  </a:lnTo>
                  <a:lnTo>
                    <a:pt x="1599" y="5868"/>
                  </a:lnTo>
                  <a:lnTo>
                    <a:pt x="1672" y="5871"/>
                  </a:lnTo>
                  <a:lnTo>
                    <a:pt x="1744" y="5868"/>
                  </a:lnTo>
                  <a:lnTo>
                    <a:pt x="1815" y="5857"/>
                  </a:lnTo>
                  <a:lnTo>
                    <a:pt x="1886" y="5840"/>
                  </a:lnTo>
                  <a:lnTo>
                    <a:pt x="1956" y="5817"/>
                  </a:lnTo>
                  <a:lnTo>
                    <a:pt x="2023" y="5788"/>
                  </a:lnTo>
                  <a:lnTo>
                    <a:pt x="2091" y="5752"/>
                  </a:lnTo>
                  <a:lnTo>
                    <a:pt x="2157" y="5709"/>
                  </a:lnTo>
                  <a:lnTo>
                    <a:pt x="2221" y="5661"/>
                  </a:lnTo>
                  <a:lnTo>
                    <a:pt x="2283" y="5608"/>
                  </a:lnTo>
                  <a:lnTo>
                    <a:pt x="2344" y="5549"/>
                  </a:lnTo>
                  <a:lnTo>
                    <a:pt x="2403" y="5484"/>
                  </a:lnTo>
                  <a:lnTo>
                    <a:pt x="2461" y="5414"/>
                  </a:lnTo>
                  <a:lnTo>
                    <a:pt x="2516" y="5339"/>
                  </a:lnTo>
                  <a:lnTo>
                    <a:pt x="2569" y="5260"/>
                  </a:lnTo>
                  <a:lnTo>
                    <a:pt x="2620" y="5177"/>
                  </a:lnTo>
                  <a:lnTo>
                    <a:pt x="2669" y="5088"/>
                  </a:lnTo>
                  <a:lnTo>
                    <a:pt x="2717" y="4995"/>
                  </a:lnTo>
                  <a:lnTo>
                    <a:pt x="2761" y="4897"/>
                  </a:lnTo>
                  <a:lnTo>
                    <a:pt x="2802" y="4796"/>
                  </a:lnTo>
                  <a:lnTo>
                    <a:pt x="2842" y="4691"/>
                  </a:lnTo>
                  <a:lnTo>
                    <a:pt x="2878" y="4582"/>
                  </a:lnTo>
                  <a:lnTo>
                    <a:pt x="2912" y="4470"/>
                  </a:lnTo>
                  <a:lnTo>
                    <a:pt x="2944" y="4355"/>
                  </a:lnTo>
                  <a:lnTo>
                    <a:pt x="2972" y="4237"/>
                  </a:lnTo>
                  <a:lnTo>
                    <a:pt x="2998" y="4115"/>
                  </a:lnTo>
                  <a:lnTo>
                    <a:pt x="3020" y="3992"/>
                  </a:lnTo>
                  <a:lnTo>
                    <a:pt x="3039" y="3864"/>
                  </a:lnTo>
                  <a:lnTo>
                    <a:pt x="3055" y="3735"/>
                  </a:lnTo>
                  <a:lnTo>
                    <a:pt x="3066" y="3603"/>
                  </a:lnTo>
                  <a:lnTo>
                    <a:pt x="3076" y="3469"/>
                  </a:lnTo>
                  <a:lnTo>
                    <a:pt x="3081" y="3333"/>
                  </a:lnTo>
                  <a:lnTo>
                    <a:pt x="3083" y="3196"/>
                  </a:lnTo>
                  <a:lnTo>
                    <a:pt x="3081" y="3058"/>
                  </a:lnTo>
                  <a:lnTo>
                    <a:pt x="3076" y="2922"/>
                  </a:lnTo>
                  <a:lnTo>
                    <a:pt x="3066" y="2787"/>
                  </a:lnTo>
                  <a:lnTo>
                    <a:pt x="3055" y="2656"/>
                  </a:lnTo>
                  <a:lnTo>
                    <a:pt x="3039" y="2526"/>
                  </a:lnTo>
                  <a:lnTo>
                    <a:pt x="3020" y="2399"/>
                  </a:lnTo>
                  <a:lnTo>
                    <a:pt x="2998" y="2276"/>
                  </a:lnTo>
                  <a:lnTo>
                    <a:pt x="2972" y="2154"/>
                  </a:lnTo>
                  <a:lnTo>
                    <a:pt x="2944" y="2036"/>
                  </a:lnTo>
                  <a:lnTo>
                    <a:pt x="2912" y="1920"/>
                  </a:lnTo>
                  <a:lnTo>
                    <a:pt x="2878" y="1808"/>
                  </a:lnTo>
                  <a:lnTo>
                    <a:pt x="2842" y="1700"/>
                  </a:lnTo>
                  <a:lnTo>
                    <a:pt x="2802" y="1594"/>
                  </a:lnTo>
                  <a:lnTo>
                    <a:pt x="2761" y="1494"/>
                  </a:lnTo>
                  <a:lnTo>
                    <a:pt x="2717" y="1396"/>
                  </a:lnTo>
                  <a:lnTo>
                    <a:pt x="2669" y="1303"/>
                  </a:lnTo>
                  <a:lnTo>
                    <a:pt x="2620" y="1214"/>
                  </a:lnTo>
                  <a:lnTo>
                    <a:pt x="2569" y="1131"/>
                  </a:lnTo>
                  <a:lnTo>
                    <a:pt x="2516" y="1051"/>
                  </a:lnTo>
                  <a:lnTo>
                    <a:pt x="2461" y="977"/>
                  </a:lnTo>
                  <a:lnTo>
                    <a:pt x="2403" y="907"/>
                  </a:lnTo>
                  <a:lnTo>
                    <a:pt x="2344" y="842"/>
                  </a:lnTo>
                  <a:lnTo>
                    <a:pt x="2283" y="783"/>
                  </a:lnTo>
                  <a:lnTo>
                    <a:pt x="2221" y="729"/>
                  </a:lnTo>
                  <a:lnTo>
                    <a:pt x="2157" y="682"/>
                  </a:lnTo>
                  <a:lnTo>
                    <a:pt x="2091" y="639"/>
                  </a:lnTo>
                  <a:lnTo>
                    <a:pt x="2023" y="603"/>
                  </a:lnTo>
                  <a:lnTo>
                    <a:pt x="1956" y="574"/>
                  </a:lnTo>
                  <a:lnTo>
                    <a:pt x="1886" y="551"/>
                  </a:lnTo>
                  <a:lnTo>
                    <a:pt x="1815" y="533"/>
                  </a:lnTo>
                  <a:lnTo>
                    <a:pt x="1744" y="523"/>
                  </a:lnTo>
                  <a:lnTo>
                    <a:pt x="1672" y="51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5" name="Freeform 14"/>
            <p:cNvSpPr>
              <a:spLocks/>
            </p:cNvSpPr>
            <p:nvPr/>
          </p:nvSpPr>
          <p:spPr bwMode="auto">
            <a:xfrm>
              <a:off x="1258" y="397"/>
              <a:ext cx="470" cy="893"/>
            </a:xfrm>
            <a:custGeom>
              <a:avLst/>
              <a:gdLst>
                <a:gd name="T0" fmla="*/ 1268 w 2824"/>
                <a:gd name="T1" fmla="*/ 14 h 5352"/>
                <a:gd name="T2" fmla="*/ 1060 w 2824"/>
                <a:gd name="T3" fmla="*/ 84 h 5352"/>
                <a:gd name="T4" fmla="*/ 862 w 2824"/>
                <a:gd name="T5" fmla="*/ 210 h 5352"/>
                <a:gd name="T6" fmla="*/ 680 w 2824"/>
                <a:gd name="T7" fmla="*/ 388 h 5352"/>
                <a:gd name="T8" fmla="*/ 515 w 2824"/>
                <a:gd name="T9" fmla="*/ 612 h 5352"/>
                <a:gd name="T10" fmla="*/ 367 w 2824"/>
                <a:gd name="T11" fmla="*/ 877 h 5352"/>
                <a:gd name="T12" fmla="*/ 241 w 2824"/>
                <a:gd name="T13" fmla="*/ 1181 h 5352"/>
                <a:gd name="T14" fmla="*/ 139 w 2824"/>
                <a:gd name="T15" fmla="*/ 1517 h 5352"/>
                <a:gd name="T16" fmla="*/ 63 w 2824"/>
                <a:gd name="T17" fmla="*/ 1880 h 5352"/>
                <a:gd name="T18" fmla="*/ 17 w 2824"/>
                <a:gd name="T19" fmla="*/ 2268 h 5352"/>
                <a:gd name="T20" fmla="*/ 0 w 2824"/>
                <a:gd name="T21" fmla="*/ 2677 h 5352"/>
                <a:gd name="T22" fmla="*/ 17 w 2824"/>
                <a:gd name="T23" fmla="*/ 3084 h 5352"/>
                <a:gd name="T24" fmla="*/ 63 w 2824"/>
                <a:gd name="T25" fmla="*/ 3473 h 5352"/>
                <a:gd name="T26" fmla="*/ 139 w 2824"/>
                <a:gd name="T27" fmla="*/ 3836 h 5352"/>
                <a:gd name="T28" fmla="*/ 241 w 2824"/>
                <a:gd name="T29" fmla="*/ 4172 h 5352"/>
                <a:gd name="T30" fmla="*/ 367 w 2824"/>
                <a:gd name="T31" fmla="*/ 4476 h 5352"/>
                <a:gd name="T32" fmla="*/ 515 w 2824"/>
                <a:gd name="T33" fmla="*/ 4741 h 5352"/>
                <a:gd name="T34" fmla="*/ 680 w 2824"/>
                <a:gd name="T35" fmla="*/ 4965 h 5352"/>
                <a:gd name="T36" fmla="*/ 862 w 2824"/>
                <a:gd name="T37" fmla="*/ 5142 h 5352"/>
                <a:gd name="T38" fmla="*/ 1060 w 2824"/>
                <a:gd name="T39" fmla="*/ 5269 h 5352"/>
                <a:gd name="T40" fmla="*/ 1268 w 2824"/>
                <a:gd name="T41" fmla="*/ 5338 h 5352"/>
                <a:gd name="T42" fmla="*/ 1485 w 2824"/>
                <a:gd name="T43" fmla="*/ 5349 h 5352"/>
                <a:gd name="T44" fmla="*/ 1697 w 2824"/>
                <a:gd name="T45" fmla="*/ 5298 h 5352"/>
                <a:gd name="T46" fmla="*/ 1898 w 2824"/>
                <a:gd name="T47" fmla="*/ 5190 h 5352"/>
                <a:gd name="T48" fmla="*/ 2085 w 2824"/>
                <a:gd name="T49" fmla="*/ 5030 h 5352"/>
                <a:gd name="T50" fmla="*/ 2257 w 2824"/>
                <a:gd name="T51" fmla="*/ 4820 h 5352"/>
                <a:gd name="T52" fmla="*/ 2410 w 2824"/>
                <a:gd name="T53" fmla="*/ 4569 h 5352"/>
                <a:gd name="T54" fmla="*/ 2543 w 2824"/>
                <a:gd name="T55" fmla="*/ 4277 h 5352"/>
                <a:gd name="T56" fmla="*/ 2653 w 2824"/>
                <a:gd name="T57" fmla="*/ 3951 h 5352"/>
                <a:gd name="T58" fmla="*/ 2739 w 2824"/>
                <a:gd name="T59" fmla="*/ 3596 h 5352"/>
                <a:gd name="T60" fmla="*/ 2796 w 2824"/>
                <a:gd name="T61" fmla="*/ 3216 h 5352"/>
                <a:gd name="T62" fmla="*/ 2822 w 2824"/>
                <a:gd name="T63" fmla="*/ 2814 h 5352"/>
                <a:gd name="T64" fmla="*/ 2817 w 2824"/>
                <a:gd name="T65" fmla="*/ 2403 h 5352"/>
                <a:gd name="T66" fmla="*/ 2780 w 2824"/>
                <a:gd name="T67" fmla="*/ 2007 h 5352"/>
                <a:gd name="T68" fmla="*/ 2713 w 2824"/>
                <a:gd name="T69" fmla="*/ 1635 h 5352"/>
                <a:gd name="T70" fmla="*/ 2619 w 2824"/>
                <a:gd name="T71" fmla="*/ 1289 h 5352"/>
                <a:gd name="T72" fmla="*/ 2502 w 2824"/>
                <a:gd name="T73" fmla="*/ 975 h 5352"/>
                <a:gd name="T74" fmla="*/ 2361 w 2824"/>
                <a:gd name="T75" fmla="*/ 695 h 5352"/>
                <a:gd name="T76" fmla="*/ 2202 w 2824"/>
                <a:gd name="T77" fmla="*/ 458 h 5352"/>
                <a:gd name="T78" fmla="*/ 2024 w 2824"/>
                <a:gd name="T79" fmla="*/ 264 h 5352"/>
                <a:gd name="T80" fmla="*/ 1832 w 2824"/>
                <a:gd name="T81" fmla="*/ 120 h 5352"/>
                <a:gd name="T82" fmla="*/ 1627 w 2824"/>
                <a:gd name="T83" fmla="*/ 32 h 5352"/>
                <a:gd name="T84" fmla="*/ 1413 w 2824"/>
                <a:gd name="T85" fmla="*/ 0 h 5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24" h="5352">
                  <a:moveTo>
                    <a:pt x="1413" y="0"/>
                  </a:moveTo>
                  <a:lnTo>
                    <a:pt x="1340" y="4"/>
                  </a:lnTo>
                  <a:lnTo>
                    <a:pt x="1268" y="14"/>
                  </a:lnTo>
                  <a:lnTo>
                    <a:pt x="1197" y="32"/>
                  </a:lnTo>
                  <a:lnTo>
                    <a:pt x="1127" y="55"/>
                  </a:lnTo>
                  <a:lnTo>
                    <a:pt x="1060" y="84"/>
                  </a:lnTo>
                  <a:lnTo>
                    <a:pt x="992" y="120"/>
                  </a:lnTo>
                  <a:lnTo>
                    <a:pt x="927" y="163"/>
                  </a:lnTo>
                  <a:lnTo>
                    <a:pt x="862" y="210"/>
                  </a:lnTo>
                  <a:lnTo>
                    <a:pt x="800" y="264"/>
                  </a:lnTo>
                  <a:lnTo>
                    <a:pt x="740" y="323"/>
                  </a:lnTo>
                  <a:lnTo>
                    <a:pt x="680" y="388"/>
                  </a:lnTo>
                  <a:lnTo>
                    <a:pt x="622" y="458"/>
                  </a:lnTo>
                  <a:lnTo>
                    <a:pt x="567" y="532"/>
                  </a:lnTo>
                  <a:lnTo>
                    <a:pt x="515" y="612"/>
                  </a:lnTo>
                  <a:lnTo>
                    <a:pt x="463" y="695"/>
                  </a:lnTo>
                  <a:lnTo>
                    <a:pt x="414" y="784"/>
                  </a:lnTo>
                  <a:lnTo>
                    <a:pt x="367" y="877"/>
                  </a:lnTo>
                  <a:lnTo>
                    <a:pt x="322" y="975"/>
                  </a:lnTo>
                  <a:lnTo>
                    <a:pt x="281" y="1075"/>
                  </a:lnTo>
                  <a:lnTo>
                    <a:pt x="241" y="1181"/>
                  </a:lnTo>
                  <a:lnTo>
                    <a:pt x="205" y="1289"/>
                  </a:lnTo>
                  <a:lnTo>
                    <a:pt x="171" y="1401"/>
                  </a:lnTo>
                  <a:lnTo>
                    <a:pt x="139" y="1517"/>
                  </a:lnTo>
                  <a:lnTo>
                    <a:pt x="111" y="1635"/>
                  </a:lnTo>
                  <a:lnTo>
                    <a:pt x="86" y="1757"/>
                  </a:lnTo>
                  <a:lnTo>
                    <a:pt x="63" y="1880"/>
                  </a:lnTo>
                  <a:lnTo>
                    <a:pt x="44" y="2007"/>
                  </a:lnTo>
                  <a:lnTo>
                    <a:pt x="29" y="2137"/>
                  </a:lnTo>
                  <a:lnTo>
                    <a:pt x="17" y="2268"/>
                  </a:lnTo>
                  <a:lnTo>
                    <a:pt x="7" y="2403"/>
                  </a:lnTo>
                  <a:lnTo>
                    <a:pt x="2" y="2539"/>
                  </a:lnTo>
                  <a:lnTo>
                    <a:pt x="0" y="2677"/>
                  </a:lnTo>
                  <a:lnTo>
                    <a:pt x="2" y="2814"/>
                  </a:lnTo>
                  <a:lnTo>
                    <a:pt x="7" y="2950"/>
                  </a:lnTo>
                  <a:lnTo>
                    <a:pt x="17" y="3084"/>
                  </a:lnTo>
                  <a:lnTo>
                    <a:pt x="29" y="3216"/>
                  </a:lnTo>
                  <a:lnTo>
                    <a:pt x="44" y="3345"/>
                  </a:lnTo>
                  <a:lnTo>
                    <a:pt x="63" y="3473"/>
                  </a:lnTo>
                  <a:lnTo>
                    <a:pt x="86" y="3596"/>
                  </a:lnTo>
                  <a:lnTo>
                    <a:pt x="111" y="3718"/>
                  </a:lnTo>
                  <a:lnTo>
                    <a:pt x="139" y="3836"/>
                  </a:lnTo>
                  <a:lnTo>
                    <a:pt x="171" y="3951"/>
                  </a:lnTo>
                  <a:lnTo>
                    <a:pt x="205" y="4065"/>
                  </a:lnTo>
                  <a:lnTo>
                    <a:pt x="241" y="4172"/>
                  </a:lnTo>
                  <a:lnTo>
                    <a:pt x="281" y="4277"/>
                  </a:lnTo>
                  <a:lnTo>
                    <a:pt x="322" y="4378"/>
                  </a:lnTo>
                  <a:lnTo>
                    <a:pt x="367" y="4476"/>
                  </a:lnTo>
                  <a:lnTo>
                    <a:pt x="414" y="4569"/>
                  </a:lnTo>
                  <a:lnTo>
                    <a:pt x="463" y="4658"/>
                  </a:lnTo>
                  <a:lnTo>
                    <a:pt x="515" y="4741"/>
                  </a:lnTo>
                  <a:lnTo>
                    <a:pt x="567" y="4820"/>
                  </a:lnTo>
                  <a:lnTo>
                    <a:pt x="622" y="4895"/>
                  </a:lnTo>
                  <a:lnTo>
                    <a:pt x="680" y="4965"/>
                  </a:lnTo>
                  <a:lnTo>
                    <a:pt x="740" y="5030"/>
                  </a:lnTo>
                  <a:lnTo>
                    <a:pt x="800" y="5089"/>
                  </a:lnTo>
                  <a:lnTo>
                    <a:pt x="862" y="5142"/>
                  </a:lnTo>
                  <a:lnTo>
                    <a:pt x="927" y="5190"/>
                  </a:lnTo>
                  <a:lnTo>
                    <a:pt x="992" y="5233"/>
                  </a:lnTo>
                  <a:lnTo>
                    <a:pt x="1060" y="5269"/>
                  </a:lnTo>
                  <a:lnTo>
                    <a:pt x="1127" y="5298"/>
                  </a:lnTo>
                  <a:lnTo>
                    <a:pt x="1197" y="5321"/>
                  </a:lnTo>
                  <a:lnTo>
                    <a:pt x="1268" y="5338"/>
                  </a:lnTo>
                  <a:lnTo>
                    <a:pt x="1340" y="5349"/>
                  </a:lnTo>
                  <a:lnTo>
                    <a:pt x="1413" y="5352"/>
                  </a:lnTo>
                  <a:lnTo>
                    <a:pt x="1485" y="5349"/>
                  </a:lnTo>
                  <a:lnTo>
                    <a:pt x="1556" y="5338"/>
                  </a:lnTo>
                  <a:lnTo>
                    <a:pt x="1627" y="5321"/>
                  </a:lnTo>
                  <a:lnTo>
                    <a:pt x="1697" y="5298"/>
                  </a:lnTo>
                  <a:lnTo>
                    <a:pt x="1764" y="5269"/>
                  </a:lnTo>
                  <a:lnTo>
                    <a:pt x="1832" y="5233"/>
                  </a:lnTo>
                  <a:lnTo>
                    <a:pt x="1898" y="5190"/>
                  </a:lnTo>
                  <a:lnTo>
                    <a:pt x="1962" y="5142"/>
                  </a:lnTo>
                  <a:lnTo>
                    <a:pt x="2024" y="5089"/>
                  </a:lnTo>
                  <a:lnTo>
                    <a:pt x="2085" y="5030"/>
                  </a:lnTo>
                  <a:lnTo>
                    <a:pt x="2144" y="4965"/>
                  </a:lnTo>
                  <a:lnTo>
                    <a:pt x="2202" y="4895"/>
                  </a:lnTo>
                  <a:lnTo>
                    <a:pt x="2257" y="4820"/>
                  </a:lnTo>
                  <a:lnTo>
                    <a:pt x="2310" y="4741"/>
                  </a:lnTo>
                  <a:lnTo>
                    <a:pt x="2361" y="4658"/>
                  </a:lnTo>
                  <a:lnTo>
                    <a:pt x="2410" y="4569"/>
                  </a:lnTo>
                  <a:lnTo>
                    <a:pt x="2458" y="4476"/>
                  </a:lnTo>
                  <a:lnTo>
                    <a:pt x="2502" y="4378"/>
                  </a:lnTo>
                  <a:lnTo>
                    <a:pt x="2543" y="4277"/>
                  </a:lnTo>
                  <a:lnTo>
                    <a:pt x="2583" y="4172"/>
                  </a:lnTo>
                  <a:lnTo>
                    <a:pt x="2619" y="4065"/>
                  </a:lnTo>
                  <a:lnTo>
                    <a:pt x="2653" y="3951"/>
                  </a:lnTo>
                  <a:lnTo>
                    <a:pt x="2685" y="3836"/>
                  </a:lnTo>
                  <a:lnTo>
                    <a:pt x="2713" y="3718"/>
                  </a:lnTo>
                  <a:lnTo>
                    <a:pt x="2739" y="3596"/>
                  </a:lnTo>
                  <a:lnTo>
                    <a:pt x="2761" y="3473"/>
                  </a:lnTo>
                  <a:lnTo>
                    <a:pt x="2780" y="3345"/>
                  </a:lnTo>
                  <a:lnTo>
                    <a:pt x="2796" y="3216"/>
                  </a:lnTo>
                  <a:lnTo>
                    <a:pt x="2807" y="3084"/>
                  </a:lnTo>
                  <a:lnTo>
                    <a:pt x="2817" y="2950"/>
                  </a:lnTo>
                  <a:lnTo>
                    <a:pt x="2822" y="2814"/>
                  </a:lnTo>
                  <a:lnTo>
                    <a:pt x="2824" y="2677"/>
                  </a:lnTo>
                  <a:lnTo>
                    <a:pt x="2822" y="2539"/>
                  </a:lnTo>
                  <a:lnTo>
                    <a:pt x="2817" y="2403"/>
                  </a:lnTo>
                  <a:lnTo>
                    <a:pt x="2807" y="2268"/>
                  </a:lnTo>
                  <a:lnTo>
                    <a:pt x="2796" y="2137"/>
                  </a:lnTo>
                  <a:lnTo>
                    <a:pt x="2780" y="2007"/>
                  </a:lnTo>
                  <a:lnTo>
                    <a:pt x="2761" y="1880"/>
                  </a:lnTo>
                  <a:lnTo>
                    <a:pt x="2739" y="1757"/>
                  </a:lnTo>
                  <a:lnTo>
                    <a:pt x="2713" y="1635"/>
                  </a:lnTo>
                  <a:lnTo>
                    <a:pt x="2685" y="1517"/>
                  </a:lnTo>
                  <a:lnTo>
                    <a:pt x="2653" y="1401"/>
                  </a:lnTo>
                  <a:lnTo>
                    <a:pt x="2619" y="1289"/>
                  </a:lnTo>
                  <a:lnTo>
                    <a:pt x="2583" y="1181"/>
                  </a:lnTo>
                  <a:lnTo>
                    <a:pt x="2543" y="1075"/>
                  </a:lnTo>
                  <a:lnTo>
                    <a:pt x="2502" y="975"/>
                  </a:lnTo>
                  <a:lnTo>
                    <a:pt x="2458" y="877"/>
                  </a:lnTo>
                  <a:lnTo>
                    <a:pt x="2410" y="784"/>
                  </a:lnTo>
                  <a:lnTo>
                    <a:pt x="2361" y="695"/>
                  </a:lnTo>
                  <a:lnTo>
                    <a:pt x="2310" y="612"/>
                  </a:lnTo>
                  <a:lnTo>
                    <a:pt x="2257" y="532"/>
                  </a:lnTo>
                  <a:lnTo>
                    <a:pt x="2202" y="458"/>
                  </a:lnTo>
                  <a:lnTo>
                    <a:pt x="2144" y="388"/>
                  </a:lnTo>
                  <a:lnTo>
                    <a:pt x="2085" y="323"/>
                  </a:lnTo>
                  <a:lnTo>
                    <a:pt x="2024" y="264"/>
                  </a:lnTo>
                  <a:lnTo>
                    <a:pt x="1962" y="210"/>
                  </a:lnTo>
                  <a:lnTo>
                    <a:pt x="1898" y="163"/>
                  </a:lnTo>
                  <a:lnTo>
                    <a:pt x="1832" y="120"/>
                  </a:lnTo>
                  <a:lnTo>
                    <a:pt x="1764" y="84"/>
                  </a:lnTo>
                  <a:lnTo>
                    <a:pt x="1697" y="55"/>
                  </a:lnTo>
                  <a:lnTo>
                    <a:pt x="1627" y="32"/>
                  </a:lnTo>
                  <a:lnTo>
                    <a:pt x="1556" y="14"/>
                  </a:lnTo>
                  <a:lnTo>
                    <a:pt x="1485" y="4"/>
                  </a:lnTo>
                  <a:lnTo>
                    <a:pt x="1413" y="0"/>
                  </a:lnTo>
                  <a:close/>
                </a:path>
              </a:pathLst>
            </a:custGeom>
            <a:solidFill>
              <a:srgbClr val="DED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6" name="Freeform 15"/>
            <p:cNvSpPr>
              <a:spLocks/>
            </p:cNvSpPr>
            <p:nvPr/>
          </p:nvSpPr>
          <p:spPr bwMode="auto">
            <a:xfrm>
              <a:off x="1278" y="872"/>
              <a:ext cx="208" cy="394"/>
            </a:xfrm>
            <a:custGeom>
              <a:avLst/>
              <a:gdLst>
                <a:gd name="T0" fmla="*/ 560 w 1249"/>
                <a:gd name="T1" fmla="*/ 6 h 2368"/>
                <a:gd name="T2" fmla="*/ 468 w 1249"/>
                <a:gd name="T3" fmla="*/ 37 h 2368"/>
                <a:gd name="T4" fmla="*/ 381 w 1249"/>
                <a:gd name="T5" fmla="*/ 93 h 2368"/>
                <a:gd name="T6" fmla="*/ 300 w 1249"/>
                <a:gd name="T7" fmla="*/ 171 h 2368"/>
                <a:gd name="T8" fmla="*/ 227 w 1249"/>
                <a:gd name="T9" fmla="*/ 270 h 2368"/>
                <a:gd name="T10" fmla="*/ 161 w 1249"/>
                <a:gd name="T11" fmla="*/ 388 h 2368"/>
                <a:gd name="T12" fmla="*/ 106 w 1249"/>
                <a:gd name="T13" fmla="*/ 522 h 2368"/>
                <a:gd name="T14" fmla="*/ 61 w 1249"/>
                <a:gd name="T15" fmla="*/ 670 h 2368"/>
                <a:gd name="T16" fmla="*/ 27 w 1249"/>
                <a:gd name="T17" fmla="*/ 832 h 2368"/>
                <a:gd name="T18" fmla="*/ 7 w 1249"/>
                <a:gd name="T19" fmla="*/ 1003 h 2368"/>
                <a:gd name="T20" fmla="*/ 0 w 1249"/>
                <a:gd name="T21" fmla="*/ 1184 h 2368"/>
                <a:gd name="T22" fmla="*/ 7 w 1249"/>
                <a:gd name="T23" fmla="*/ 1363 h 2368"/>
                <a:gd name="T24" fmla="*/ 27 w 1249"/>
                <a:gd name="T25" fmla="*/ 1536 h 2368"/>
                <a:gd name="T26" fmla="*/ 61 w 1249"/>
                <a:gd name="T27" fmla="*/ 1696 h 2368"/>
                <a:gd name="T28" fmla="*/ 106 w 1249"/>
                <a:gd name="T29" fmla="*/ 1845 h 2368"/>
                <a:gd name="T30" fmla="*/ 161 w 1249"/>
                <a:gd name="T31" fmla="*/ 1980 h 2368"/>
                <a:gd name="T32" fmla="*/ 227 w 1249"/>
                <a:gd name="T33" fmla="*/ 2097 h 2368"/>
                <a:gd name="T34" fmla="*/ 300 w 1249"/>
                <a:gd name="T35" fmla="*/ 2196 h 2368"/>
                <a:gd name="T36" fmla="*/ 381 w 1249"/>
                <a:gd name="T37" fmla="*/ 2275 h 2368"/>
                <a:gd name="T38" fmla="*/ 468 w 1249"/>
                <a:gd name="T39" fmla="*/ 2330 h 2368"/>
                <a:gd name="T40" fmla="*/ 560 w 1249"/>
                <a:gd name="T41" fmla="*/ 2361 h 2368"/>
                <a:gd name="T42" fmla="*/ 656 w 1249"/>
                <a:gd name="T43" fmla="*/ 2366 h 2368"/>
                <a:gd name="T44" fmla="*/ 750 w 1249"/>
                <a:gd name="T45" fmla="*/ 2343 h 2368"/>
                <a:gd name="T46" fmla="*/ 839 w 1249"/>
                <a:gd name="T47" fmla="*/ 2296 h 2368"/>
                <a:gd name="T48" fmla="*/ 922 w 1249"/>
                <a:gd name="T49" fmla="*/ 2224 h 2368"/>
                <a:gd name="T50" fmla="*/ 997 w 1249"/>
                <a:gd name="T51" fmla="*/ 2132 h 2368"/>
                <a:gd name="T52" fmla="*/ 1066 w 1249"/>
                <a:gd name="T53" fmla="*/ 2021 h 2368"/>
                <a:gd name="T54" fmla="*/ 1125 w 1249"/>
                <a:gd name="T55" fmla="*/ 1892 h 2368"/>
                <a:gd name="T56" fmla="*/ 1173 w 1249"/>
                <a:gd name="T57" fmla="*/ 1748 h 2368"/>
                <a:gd name="T58" fmla="*/ 1210 w 1249"/>
                <a:gd name="T59" fmla="*/ 1591 h 2368"/>
                <a:gd name="T60" fmla="*/ 1236 w 1249"/>
                <a:gd name="T61" fmla="*/ 1421 h 2368"/>
                <a:gd name="T62" fmla="*/ 1247 w 1249"/>
                <a:gd name="T63" fmla="*/ 1244 h 2368"/>
                <a:gd name="T64" fmla="*/ 1245 w 1249"/>
                <a:gd name="T65" fmla="*/ 1062 h 2368"/>
                <a:gd name="T66" fmla="*/ 1228 w 1249"/>
                <a:gd name="T67" fmla="*/ 888 h 2368"/>
                <a:gd name="T68" fmla="*/ 1200 w 1249"/>
                <a:gd name="T69" fmla="*/ 723 h 2368"/>
                <a:gd name="T70" fmla="*/ 1158 w 1249"/>
                <a:gd name="T71" fmla="*/ 569 h 2368"/>
                <a:gd name="T72" fmla="*/ 1106 w 1249"/>
                <a:gd name="T73" fmla="*/ 431 h 2368"/>
                <a:gd name="T74" fmla="*/ 1044 w 1249"/>
                <a:gd name="T75" fmla="*/ 307 h 2368"/>
                <a:gd name="T76" fmla="*/ 973 w 1249"/>
                <a:gd name="T77" fmla="*/ 202 h 2368"/>
                <a:gd name="T78" fmla="*/ 895 w 1249"/>
                <a:gd name="T79" fmla="*/ 116 h 2368"/>
                <a:gd name="T80" fmla="*/ 810 w 1249"/>
                <a:gd name="T81" fmla="*/ 53 h 2368"/>
                <a:gd name="T82" fmla="*/ 719 w 1249"/>
                <a:gd name="T83" fmla="*/ 13 h 2368"/>
                <a:gd name="T84" fmla="*/ 624 w 1249"/>
                <a:gd name="T85" fmla="*/ 0 h 2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49" h="2368">
                  <a:moveTo>
                    <a:pt x="624" y="0"/>
                  </a:moveTo>
                  <a:lnTo>
                    <a:pt x="591" y="1"/>
                  </a:lnTo>
                  <a:lnTo>
                    <a:pt x="560" y="6"/>
                  </a:lnTo>
                  <a:lnTo>
                    <a:pt x="529" y="13"/>
                  </a:lnTo>
                  <a:lnTo>
                    <a:pt x="498" y="24"/>
                  </a:lnTo>
                  <a:lnTo>
                    <a:pt x="468" y="37"/>
                  </a:lnTo>
                  <a:lnTo>
                    <a:pt x="438" y="53"/>
                  </a:lnTo>
                  <a:lnTo>
                    <a:pt x="410" y="72"/>
                  </a:lnTo>
                  <a:lnTo>
                    <a:pt x="381" y="93"/>
                  </a:lnTo>
                  <a:lnTo>
                    <a:pt x="354" y="116"/>
                  </a:lnTo>
                  <a:lnTo>
                    <a:pt x="326" y="142"/>
                  </a:lnTo>
                  <a:lnTo>
                    <a:pt x="300" y="171"/>
                  </a:lnTo>
                  <a:lnTo>
                    <a:pt x="274" y="202"/>
                  </a:lnTo>
                  <a:lnTo>
                    <a:pt x="250" y="235"/>
                  </a:lnTo>
                  <a:lnTo>
                    <a:pt x="227" y="270"/>
                  </a:lnTo>
                  <a:lnTo>
                    <a:pt x="204" y="307"/>
                  </a:lnTo>
                  <a:lnTo>
                    <a:pt x="182" y="346"/>
                  </a:lnTo>
                  <a:lnTo>
                    <a:pt x="161" y="388"/>
                  </a:lnTo>
                  <a:lnTo>
                    <a:pt x="142" y="431"/>
                  </a:lnTo>
                  <a:lnTo>
                    <a:pt x="123" y="475"/>
                  </a:lnTo>
                  <a:lnTo>
                    <a:pt x="106" y="522"/>
                  </a:lnTo>
                  <a:lnTo>
                    <a:pt x="89" y="569"/>
                  </a:lnTo>
                  <a:lnTo>
                    <a:pt x="75" y="619"/>
                  </a:lnTo>
                  <a:lnTo>
                    <a:pt x="61" y="670"/>
                  </a:lnTo>
                  <a:lnTo>
                    <a:pt x="48" y="723"/>
                  </a:lnTo>
                  <a:lnTo>
                    <a:pt x="38" y="777"/>
                  </a:lnTo>
                  <a:lnTo>
                    <a:pt x="27" y="832"/>
                  </a:lnTo>
                  <a:lnTo>
                    <a:pt x="19" y="888"/>
                  </a:lnTo>
                  <a:lnTo>
                    <a:pt x="12" y="945"/>
                  </a:lnTo>
                  <a:lnTo>
                    <a:pt x="7" y="1003"/>
                  </a:lnTo>
                  <a:lnTo>
                    <a:pt x="3" y="1062"/>
                  </a:lnTo>
                  <a:lnTo>
                    <a:pt x="0" y="1122"/>
                  </a:lnTo>
                  <a:lnTo>
                    <a:pt x="0" y="1184"/>
                  </a:lnTo>
                  <a:lnTo>
                    <a:pt x="0" y="1244"/>
                  </a:lnTo>
                  <a:lnTo>
                    <a:pt x="3" y="1304"/>
                  </a:lnTo>
                  <a:lnTo>
                    <a:pt x="7" y="1363"/>
                  </a:lnTo>
                  <a:lnTo>
                    <a:pt x="12" y="1421"/>
                  </a:lnTo>
                  <a:lnTo>
                    <a:pt x="19" y="1480"/>
                  </a:lnTo>
                  <a:lnTo>
                    <a:pt x="27" y="1536"/>
                  </a:lnTo>
                  <a:lnTo>
                    <a:pt x="38" y="1591"/>
                  </a:lnTo>
                  <a:lnTo>
                    <a:pt x="48" y="1645"/>
                  </a:lnTo>
                  <a:lnTo>
                    <a:pt x="61" y="1696"/>
                  </a:lnTo>
                  <a:lnTo>
                    <a:pt x="75" y="1748"/>
                  </a:lnTo>
                  <a:lnTo>
                    <a:pt x="89" y="1797"/>
                  </a:lnTo>
                  <a:lnTo>
                    <a:pt x="106" y="1845"/>
                  </a:lnTo>
                  <a:lnTo>
                    <a:pt x="123" y="1892"/>
                  </a:lnTo>
                  <a:lnTo>
                    <a:pt x="142" y="1936"/>
                  </a:lnTo>
                  <a:lnTo>
                    <a:pt x="161" y="1980"/>
                  </a:lnTo>
                  <a:lnTo>
                    <a:pt x="182" y="2021"/>
                  </a:lnTo>
                  <a:lnTo>
                    <a:pt x="204" y="2060"/>
                  </a:lnTo>
                  <a:lnTo>
                    <a:pt x="227" y="2097"/>
                  </a:lnTo>
                  <a:lnTo>
                    <a:pt x="250" y="2132"/>
                  </a:lnTo>
                  <a:lnTo>
                    <a:pt x="274" y="2165"/>
                  </a:lnTo>
                  <a:lnTo>
                    <a:pt x="300" y="2196"/>
                  </a:lnTo>
                  <a:lnTo>
                    <a:pt x="326" y="2224"/>
                  </a:lnTo>
                  <a:lnTo>
                    <a:pt x="354" y="2250"/>
                  </a:lnTo>
                  <a:lnTo>
                    <a:pt x="381" y="2275"/>
                  </a:lnTo>
                  <a:lnTo>
                    <a:pt x="410" y="2296"/>
                  </a:lnTo>
                  <a:lnTo>
                    <a:pt x="438" y="2314"/>
                  </a:lnTo>
                  <a:lnTo>
                    <a:pt x="468" y="2330"/>
                  </a:lnTo>
                  <a:lnTo>
                    <a:pt x="498" y="2343"/>
                  </a:lnTo>
                  <a:lnTo>
                    <a:pt x="529" y="2354"/>
                  </a:lnTo>
                  <a:lnTo>
                    <a:pt x="560" y="2361"/>
                  </a:lnTo>
                  <a:lnTo>
                    <a:pt x="591" y="2366"/>
                  </a:lnTo>
                  <a:lnTo>
                    <a:pt x="624" y="2368"/>
                  </a:lnTo>
                  <a:lnTo>
                    <a:pt x="656" y="2366"/>
                  </a:lnTo>
                  <a:lnTo>
                    <a:pt x="687" y="2361"/>
                  </a:lnTo>
                  <a:lnTo>
                    <a:pt x="719" y="2354"/>
                  </a:lnTo>
                  <a:lnTo>
                    <a:pt x="750" y="2343"/>
                  </a:lnTo>
                  <a:lnTo>
                    <a:pt x="780" y="2330"/>
                  </a:lnTo>
                  <a:lnTo>
                    <a:pt x="810" y="2314"/>
                  </a:lnTo>
                  <a:lnTo>
                    <a:pt x="839" y="2296"/>
                  </a:lnTo>
                  <a:lnTo>
                    <a:pt x="867" y="2275"/>
                  </a:lnTo>
                  <a:lnTo>
                    <a:pt x="895" y="2250"/>
                  </a:lnTo>
                  <a:lnTo>
                    <a:pt x="922" y="2224"/>
                  </a:lnTo>
                  <a:lnTo>
                    <a:pt x="947" y="2196"/>
                  </a:lnTo>
                  <a:lnTo>
                    <a:pt x="973" y="2165"/>
                  </a:lnTo>
                  <a:lnTo>
                    <a:pt x="997" y="2132"/>
                  </a:lnTo>
                  <a:lnTo>
                    <a:pt x="1021" y="2097"/>
                  </a:lnTo>
                  <a:lnTo>
                    <a:pt x="1044" y="2060"/>
                  </a:lnTo>
                  <a:lnTo>
                    <a:pt x="1066" y="2021"/>
                  </a:lnTo>
                  <a:lnTo>
                    <a:pt x="1086" y="1980"/>
                  </a:lnTo>
                  <a:lnTo>
                    <a:pt x="1106" y="1936"/>
                  </a:lnTo>
                  <a:lnTo>
                    <a:pt x="1125" y="1892"/>
                  </a:lnTo>
                  <a:lnTo>
                    <a:pt x="1142" y="1845"/>
                  </a:lnTo>
                  <a:lnTo>
                    <a:pt x="1158" y="1797"/>
                  </a:lnTo>
                  <a:lnTo>
                    <a:pt x="1173" y="1748"/>
                  </a:lnTo>
                  <a:lnTo>
                    <a:pt x="1187" y="1696"/>
                  </a:lnTo>
                  <a:lnTo>
                    <a:pt x="1200" y="1645"/>
                  </a:lnTo>
                  <a:lnTo>
                    <a:pt x="1210" y="1591"/>
                  </a:lnTo>
                  <a:lnTo>
                    <a:pt x="1220" y="1536"/>
                  </a:lnTo>
                  <a:lnTo>
                    <a:pt x="1228" y="1480"/>
                  </a:lnTo>
                  <a:lnTo>
                    <a:pt x="1236" y="1421"/>
                  </a:lnTo>
                  <a:lnTo>
                    <a:pt x="1241" y="1363"/>
                  </a:lnTo>
                  <a:lnTo>
                    <a:pt x="1245" y="1304"/>
                  </a:lnTo>
                  <a:lnTo>
                    <a:pt x="1247" y="1244"/>
                  </a:lnTo>
                  <a:lnTo>
                    <a:pt x="1249" y="1184"/>
                  </a:lnTo>
                  <a:lnTo>
                    <a:pt x="1247" y="1122"/>
                  </a:lnTo>
                  <a:lnTo>
                    <a:pt x="1245" y="1062"/>
                  </a:lnTo>
                  <a:lnTo>
                    <a:pt x="1241" y="1003"/>
                  </a:lnTo>
                  <a:lnTo>
                    <a:pt x="1236" y="945"/>
                  </a:lnTo>
                  <a:lnTo>
                    <a:pt x="1228" y="888"/>
                  </a:lnTo>
                  <a:lnTo>
                    <a:pt x="1220" y="832"/>
                  </a:lnTo>
                  <a:lnTo>
                    <a:pt x="1210" y="777"/>
                  </a:lnTo>
                  <a:lnTo>
                    <a:pt x="1200" y="723"/>
                  </a:lnTo>
                  <a:lnTo>
                    <a:pt x="1187" y="670"/>
                  </a:lnTo>
                  <a:lnTo>
                    <a:pt x="1173" y="619"/>
                  </a:lnTo>
                  <a:lnTo>
                    <a:pt x="1158" y="569"/>
                  </a:lnTo>
                  <a:lnTo>
                    <a:pt x="1142" y="522"/>
                  </a:lnTo>
                  <a:lnTo>
                    <a:pt x="1125" y="475"/>
                  </a:lnTo>
                  <a:lnTo>
                    <a:pt x="1106" y="431"/>
                  </a:lnTo>
                  <a:lnTo>
                    <a:pt x="1086" y="388"/>
                  </a:lnTo>
                  <a:lnTo>
                    <a:pt x="1066" y="346"/>
                  </a:lnTo>
                  <a:lnTo>
                    <a:pt x="1044" y="307"/>
                  </a:lnTo>
                  <a:lnTo>
                    <a:pt x="1021" y="270"/>
                  </a:lnTo>
                  <a:lnTo>
                    <a:pt x="997" y="235"/>
                  </a:lnTo>
                  <a:lnTo>
                    <a:pt x="973" y="202"/>
                  </a:lnTo>
                  <a:lnTo>
                    <a:pt x="947" y="171"/>
                  </a:lnTo>
                  <a:lnTo>
                    <a:pt x="922" y="142"/>
                  </a:lnTo>
                  <a:lnTo>
                    <a:pt x="895" y="116"/>
                  </a:lnTo>
                  <a:lnTo>
                    <a:pt x="867" y="93"/>
                  </a:lnTo>
                  <a:lnTo>
                    <a:pt x="839" y="72"/>
                  </a:lnTo>
                  <a:lnTo>
                    <a:pt x="810" y="53"/>
                  </a:lnTo>
                  <a:lnTo>
                    <a:pt x="780" y="37"/>
                  </a:lnTo>
                  <a:lnTo>
                    <a:pt x="750" y="24"/>
                  </a:lnTo>
                  <a:lnTo>
                    <a:pt x="719" y="13"/>
                  </a:lnTo>
                  <a:lnTo>
                    <a:pt x="687" y="6"/>
                  </a:lnTo>
                  <a:lnTo>
                    <a:pt x="656" y="1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7" name="Freeform 16"/>
            <p:cNvSpPr>
              <a:spLocks/>
            </p:cNvSpPr>
            <p:nvPr/>
          </p:nvSpPr>
          <p:spPr bwMode="auto">
            <a:xfrm>
              <a:off x="91" y="964"/>
              <a:ext cx="994" cy="1809"/>
            </a:xfrm>
            <a:custGeom>
              <a:avLst/>
              <a:gdLst>
                <a:gd name="T0" fmla="*/ 1175 w 5968"/>
                <a:gd name="T1" fmla="*/ 7235 h 10851"/>
                <a:gd name="T2" fmla="*/ 1195 w 5968"/>
                <a:gd name="T3" fmla="*/ 7043 h 10851"/>
                <a:gd name="T4" fmla="*/ 1214 w 5968"/>
                <a:gd name="T5" fmla="*/ 6817 h 10851"/>
                <a:gd name="T6" fmla="*/ 1234 w 5968"/>
                <a:gd name="T7" fmla="*/ 6515 h 10851"/>
                <a:gd name="T8" fmla="*/ 1250 w 5968"/>
                <a:gd name="T9" fmla="*/ 6146 h 10851"/>
                <a:gd name="T10" fmla="*/ 1259 w 5968"/>
                <a:gd name="T11" fmla="*/ 5719 h 10851"/>
                <a:gd name="T12" fmla="*/ 1254 w 5968"/>
                <a:gd name="T13" fmla="*/ 5241 h 10851"/>
                <a:gd name="T14" fmla="*/ 1234 w 5968"/>
                <a:gd name="T15" fmla="*/ 4722 h 10851"/>
                <a:gd name="T16" fmla="*/ 1194 w 5968"/>
                <a:gd name="T17" fmla="*/ 4171 h 10851"/>
                <a:gd name="T18" fmla="*/ 1131 w 5968"/>
                <a:gd name="T19" fmla="*/ 3595 h 10851"/>
                <a:gd name="T20" fmla="*/ 1038 w 5968"/>
                <a:gd name="T21" fmla="*/ 3004 h 10851"/>
                <a:gd name="T22" fmla="*/ 912 w 5968"/>
                <a:gd name="T23" fmla="*/ 2406 h 10851"/>
                <a:gd name="T24" fmla="*/ 749 w 5968"/>
                <a:gd name="T25" fmla="*/ 1808 h 10851"/>
                <a:gd name="T26" fmla="*/ 546 w 5968"/>
                <a:gd name="T27" fmla="*/ 1222 h 10851"/>
                <a:gd name="T28" fmla="*/ 298 w 5968"/>
                <a:gd name="T29" fmla="*/ 654 h 10851"/>
                <a:gd name="T30" fmla="*/ 0 w 5968"/>
                <a:gd name="T31" fmla="*/ 113 h 10851"/>
                <a:gd name="T32" fmla="*/ 572 w 5968"/>
                <a:gd name="T33" fmla="*/ 21 h 10851"/>
                <a:gd name="T34" fmla="*/ 1136 w 5968"/>
                <a:gd name="T35" fmla="*/ 0 h 10851"/>
                <a:gd name="T36" fmla="*/ 1689 w 5968"/>
                <a:gd name="T37" fmla="*/ 41 h 10851"/>
                <a:gd name="T38" fmla="*/ 2225 w 5968"/>
                <a:gd name="T39" fmla="*/ 135 h 10851"/>
                <a:gd name="T40" fmla="*/ 2742 w 5968"/>
                <a:gd name="T41" fmla="*/ 275 h 10851"/>
                <a:gd name="T42" fmla="*/ 3234 w 5968"/>
                <a:gd name="T43" fmla="*/ 448 h 10851"/>
                <a:gd name="T44" fmla="*/ 3699 w 5968"/>
                <a:gd name="T45" fmla="*/ 649 h 10851"/>
                <a:gd name="T46" fmla="*/ 4132 w 5968"/>
                <a:gd name="T47" fmla="*/ 865 h 10851"/>
                <a:gd name="T48" fmla="*/ 4530 w 5968"/>
                <a:gd name="T49" fmla="*/ 1092 h 10851"/>
                <a:gd name="T50" fmla="*/ 4887 w 5968"/>
                <a:gd name="T51" fmla="*/ 1316 h 10851"/>
                <a:gd name="T52" fmla="*/ 5201 w 5968"/>
                <a:gd name="T53" fmla="*/ 1530 h 10851"/>
                <a:gd name="T54" fmla="*/ 5466 w 5968"/>
                <a:gd name="T55" fmla="*/ 1727 h 10851"/>
                <a:gd name="T56" fmla="*/ 5679 w 5968"/>
                <a:gd name="T57" fmla="*/ 1895 h 10851"/>
                <a:gd name="T58" fmla="*/ 5837 w 5968"/>
                <a:gd name="T59" fmla="*/ 2026 h 10851"/>
                <a:gd name="T60" fmla="*/ 5968 w 5968"/>
                <a:gd name="T61" fmla="*/ 2142 h 10851"/>
                <a:gd name="T62" fmla="*/ 5845 w 5968"/>
                <a:gd name="T63" fmla="*/ 2046 h 10851"/>
                <a:gd name="T64" fmla="*/ 5697 w 5968"/>
                <a:gd name="T65" fmla="*/ 1938 h 10851"/>
                <a:gd name="T66" fmla="*/ 5499 w 5968"/>
                <a:gd name="T67" fmla="*/ 1800 h 10851"/>
                <a:gd name="T68" fmla="*/ 5251 w 5968"/>
                <a:gd name="T69" fmla="*/ 1638 h 10851"/>
                <a:gd name="T70" fmla="*/ 4961 w 5968"/>
                <a:gd name="T71" fmla="*/ 1462 h 10851"/>
                <a:gd name="T72" fmla="*/ 4630 w 5968"/>
                <a:gd name="T73" fmla="*/ 1278 h 10851"/>
                <a:gd name="T74" fmla="*/ 4263 w 5968"/>
                <a:gd name="T75" fmla="*/ 1093 h 10851"/>
                <a:gd name="T76" fmla="*/ 3865 w 5968"/>
                <a:gd name="T77" fmla="*/ 916 h 10851"/>
                <a:gd name="T78" fmla="*/ 3439 w 5968"/>
                <a:gd name="T79" fmla="*/ 753 h 10851"/>
                <a:gd name="T80" fmla="*/ 2990 w 5968"/>
                <a:gd name="T81" fmla="*/ 613 h 10851"/>
                <a:gd name="T82" fmla="*/ 2521 w 5968"/>
                <a:gd name="T83" fmla="*/ 502 h 10851"/>
                <a:gd name="T84" fmla="*/ 2036 w 5968"/>
                <a:gd name="T85" fmla="*/ 429 h 10851"/>
                <a:gd name="T86" fmla="*/ 1541 w 5968"/>
                <a:gd name="T87" fmla="*/ 400 h 10851"/>
                <a:gd name="T88" fmla="*/ 1037 w 5968"/>
                <a:gd name="T89" fmla="*/ 424 h 10851"/>
                <a:gd name="T90" fmla="*/ 529 w 5968"/>
                <a:gd name="T91" fmla="*/ 507 h 10851"/>
                <a:gd name="T92" fmla="*/ 613 w 5968"/>
                <a:gd name="T93" fmla="*/ 592 h 10851"/>
                <a:gd name="T94" fmla="*/ 708 w 5968"/>
                <a:gd name="T95" fmla="*/ 763 h 10851"/>
                <a:gd name="T96" fmla="*/ 813 w 5968"/>
                <a:gd name="T97" fmla="*/ 1015 h 10851"/>
                <a:gd name="T98" fmla="*/ 923 w 5968"/>
                <a:gd name="T99" fmla="*/ 1334 h 10851"/>
                <a:gd name="T100" fmla="*/ 1035 w 5968"/>
                <a:gd name="T101" fmla="*/ 1712 h 10851"/>
                <a:gd name="T102" fmla="*/ 1144 w 5968"/>
                <a:gd name="T103" fmla="*/ 2141 h 10851"/>
                <a:gd name="T104" fmla="*/ 1250 w 5968"/>
                <a:gd name="T105" fmla="*/ 2610 h 10851"/>
                <a:gd name="T106" fmla="*/ 1348 w 5968"/>
                <a:gd name="T107" fmla="*/ 3109 h 10851"/>
                <a:gd name="T108" fmla="*/ 1434 w 5968"/>
                <a:gd name="T109" fmla="*/ 3629 h 10851"/>
                <a:gd name="T110" fmla="*/ 1506 w 5968"/>
                <a:gd name="T111" fmla="*/ 4161 h 10851"/>
                <a:gd name="T112" fmla="*/ 1559 w 5968"/>
                <a:gd name="T113" fmla="*/ 4693 h 10851"/>
                <a:gd name="T114" fmla="*/ 1589 w 5968"/>
                <a:gd name="T115" fmla="*/ 5219 h 10851"/>
                <a:gd name="T116" fmla="*/ 1596 w 5968"/>
                <a:gd name="T117" fmla="*/ 5726 h 10851"/>
                <a:gd name="T118" fmla="*/ 1572 w 5968"/>
                <a:gd name="T119" fmla="*/ 6206 h 10851"/>
                <a:gd name="T120" fmla="*/ 1518 w 5968"/>
                <a:gd name="T121" fmla="*/ 6649 h 10851"/>
                <a:gd name="T122" fmla="*/ 1429 w 5968"/>
                <a:gd name="T123" fmla="*/ 7046 h 10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68" h="10851">
                  <a:moveTo>
                    <a:pt x="5968" y="10851"/>
                  </a:moveTo>
                  <a:lnTo>
                    <a:pt x="1175" y="7235"/>
                  </a:lnTo>
                  <a:lnTo>
                    <a:pt x="1181" y="7185"/>
                  </a:lnTo>
                  <a:lnTo>
                    <a:pt x="1195" y="7043"/>
                  </a:lnTo>
                  <a:lnTo>
                    <a:pt x="1205" y="6940"/>
                  </a:lnTo>
                  <a:lnTo>
                    <a:pt x="1214" y="6817"/>
                  </a:lnTo>
                  <a:lnTo>
                    <a:pt x="1225" y="6674"/>
                  </a:lnTo>
                  <a:lnTo>
                    <a:pt x="1234" y="6515"/>
                  </a:lnTo>
                  <a:lnTo>
                    <a:pt x="1243" y="6338"/>
                  </a:lnTo>
                  <a:lnTo>
                    <a:pt x="1250" y="6146"/>
                  </a:lnTo>
                  <a:lnTo>
                    <a:pt x="1255" y="5939"/>
                  </a:lnTo>
                  <a:lnTo>
                    <a:pt x="1259" y="5719"/>
                  </a:lnTo>
                  <a:lnTo>
                    <a:pt x="1259" y="5485"/>
                  </a:lnTo>
                  <a:lnTo>
                    <a:pt x="1254" y="5241"/>
                  </a:lnTo>
                  <a:lnTo>
                    <a:pt x="1247" y="4986"/>
                  </a:lnTo>
                  <a:lnTo>
                    <a:pt x="1234" y="4722"/>
                  </a:lnTo>
                  <a:lnTo>
                    <a:pt x="1217" y="4450"/>
                  </a:lnTo>
                  <a:lnTo>
                    <a:pt x="1194" y="4171"/>
                  </a:lnTo>
                  <a:lnTo>
                    <a:pt x="1166" y="3886"/>
                  </a:lnTo>
                  <a:lnTo>
                    <a:pt x="1131" y="3595"/>
                  </a:lnTo>
                  <a:lnTo>
                    <a:pt x="1087" y="3301"/>
                  </a:lnTo>
                  <a:lnTo>
                    <a:pt x="1038" y="3004"/>
                  </a:lnTo>
                  <a:lnTo>
                    <a:pt x="979" y="2705"/>
                  </a:lnTo>
                  <a:lnTo>
                    <a:pt x="912" y="2406"/>
                  </a:lnTo>
                  <a:lnTo>
                    <a:pt x="836" y="2107"/>
                  </a:lnTo>
                  <a:lnTo>
                    <a:pt x="749" y="1808"/>
                  </a:lnTo>
                  <a:lnTo>
                    <a:pt x="653" y="1514"/>
                  </a:lnTo>
                  <a:lnTo>
                    <a:pt x="546" y="1222"/>
                  </a:lnTo>
                  <a:lnTo>
                    <a:pt x="428" y="935"/>
                  </a:lnTo>
                  <a:lnTo>
                    <a:pt x="298" y="654"/>
                  </a:lnTo>
                  <a:lnTo>
                    <a:pt x="155" y="379"/>
                  </a:lnTo>
                  <a:lnTo>
                    <a:pt x="0" y="113"/>
                  </a:lnTo>
                  <a:lnTo>
                    <a:pt x="288" y="57"/>
                  </a:lnTo>
                  <a:lnTo>
                    <a:pt x="572" y="21"/>
                  </a:lnTo>
                  <a:lnTo>
                    <a:pt x="855" y="2"/>
                  </a:lnTo>
                  <a:lnTo>
                    <a:pt x="1136" y="0"/>
                  </a:lnTo>
                  <a:lnTo>
                    <a:pt x="1414" y="13"/>
                  </a:lnTo>
                  <a:lnTo>
                    <a:pt x="1689" y="41"/>
                  </a:lnTo>
                  <a:lnTo>
                    <a:pt x="1959" y="82"/>
                  </a:lnTo>
                  <a:lnTo>
                    <a:pt x="2225" y="135"/>
                  </a:lnTo>
                  <a:lnTo>
                    <a:pt x="2486" y="199"/>
                  </a:lnTo>
                  <a:lnTo>
                    <a:pt x="2742" y="275"/>
                  </a:lnTo>
                  <a:lnTo>
                    <a:pt x="2991" y="357"/>
                  </a:lnTo>
                  <a:lnTo>
                    <a:pt x="3234" y="448"/>
                  </a:lnTo>
                  <a:lnTo>
                    <a:pt x="3471" y="545"/>
                  </a:lnTo>
                  <a:lnTo>
                    <a:pt x="3699" y="649"/>
                  </a:lnTo>
                  <a:lnTo>
                    <a:pt x="3920" y="756"/>
                  </a:lnTo>
                  <a:lnTo>
                    <a:pt x="4132" y="865"/>
                  </a:lnTo>
                  <a:lnTo>
                    <a:pt x="4335" y="978"/>
                  </a:lnTo>
                  <a:lnTo>
                    <a:pt x="4530" y="1092"/>
                  </a:lnTo>
                  <a:lnTo>
                    <a:pt x="4713" y="1205"/>
                  </a:lnTo>
                  <a:lnTo>
                    <a:pt x="4887" y="1316"/>
                  </a:lnTo>
                  <a:lnTo>
                    <a:pt x="5049" y="1426"/>
                  </a:lnTo>
                  <a:lnTo>
                    <a:pt x="5201" y="1530"/>
                  </a:lnTo>
                  <a:lnTo>
                    <a:pt x="5339" y="1632"/>
                  </a:lnTo>
                  <a:lnTo>
                    <a:pt x="5466" y="1727"/>
                  </a:lnTo>
                  <a:lnTo>
                    <a:pt x="5579" y="1815"/>
                  </a:lnTo>
                  <a:lnTo>
                    <a:pt x="5679" y="1895"/>
                  </a:lnTo>
                  <a:lnTo>
                    <a:pt x="5765" y="1966"/>
                  </a:lnTo>
                  <a:lnTo>
                    <a:pt x="5837" y="2026"/>
                  </a:lnTo>
                  <a:lnTo>
                    <a:pt x="5934" y="2112"/>
                  </a:lnTo>
                  <a:lnTo>
                    <a:pt x="5968" y="2142"/>
                  </a:lnTo>
                  <a:lnTo>
                    <a:pt x="5936" y="2117"/>
                  </a:lnTo>
                  <a:lnTo>
                    <a:pt x="5845" y="2046"/>
                  </a:lnTo>
                  <a:lnTo>
                    <a:pt x="5777" y="1997"/>
                  </a:lnTo>
                  <a:lnTo>
                    <a:pt x="5697" y="1938"/>
                  </a:lnTo>
                  <a:lnTo>
                    <a:pt x="5604" y="1873"/>
                  </a:lnTo>
                  <a:lnTo>
                    <a:pt x="5499" y="1800"/>
                  </a:lnTo>
                  <a:lnTo>
                    <a:pt x="5380" y="1722"/>
                  </a:lnTo>
                  <a:lnTo>
                    <a:pt x="5251" y="1638"/>
                  </a:lnTo>
                  <a:lnTo>
                    <a:pt x="5111" y="1552"/>
                  </a:lnTo>
                  <a:lnTo>
                    <a:pt x="4961" y="1462"/>
                  </a:lnTo>
                  <a:lnTo>
                    <a:pt x="4800" y="1371"/>
                  </a:lnTo>
                  <a:lnTo>
                    <a:pt x="4630" y="1278"/>
                  </a:lnTo>
                  <a:lnTo>
                    <a:pt x="4450" y="1185"/>
                  </a:lnTo>
                  <a:lnTo>
                    <a:pt x="4263" y="1093"/>
                  </a:lnTo>
                  <a:lnTo>
                    <a:pt x="4068" y="1003"/>
                  </a:lnTo>
                  <a:lnTo>
                    <a:pt x="3865" y="916"/>
                  </a:lnTo>
                  <a:lnTo>
                    <a:pt x="3656" y="833"/>
                  </a:lnTo>
                  <a:lnTo>
                    <a:pt x="3439" y="753"/>
                  </a:lnTo>
                  <a:lnTo>
                    <a:pt x="3217" y="680"/>
                  </a:lnTo>
                  <a:lnTo>
                    <a:pt x="2990" y="613"/>
                  </a:lnTo>
                  <a:lnTo>
                    <a:pt x="2758" y="554"/>
                  </a:lnTo>
                  <a:lnTo>
                    <a:pt x="2521" y="502"/>
                  </a:lnTo>
                  <a:lnTo>
                    <a:pt x="2280" y="461"/>
                  </a:lnTo>
                  <a:lnTo>
                    <a:pt x="2036" y="429"/>
                  </a:lnTo>
                  <a:lnTo>
                    <a:pt x="1790" y="409"/>
                  </a:lnTo>
                  <a:lnTo>
                    <a:pt x="1541" y="400"/>
                  </a:lnTo>
                  <a:lnTo>
                    <a:pt x="1289" y="406"/>
                  </a:lnTo>
                  <a:lnTo>
                    <a:pt x="1037" y="424"/>
                  </a:lnTo>
                  <a:lnTo>
                    <a:pt x="783" y="457"/>
                  </a:lnTo>
                  <a:lnTo>
                    <a:pt x="529" y="507"/>
                  </a:lnTo>
                  <a:lnTo>
                    <a:pt x="570" y="538"/>
                  </a:lnTo>
                  <a:lnTo>
                    <a:pt x="613" y="592"/>
                  </a:lnTo>
                  <a:lnTo>
                    <a:pt x="659" y="667"/>
                  </a:lnTo>
                  <a:lnTo>
                    <a:pt x="708" y="763"/>
                  </a:lnTo>
                  <a:lnTo>
                    <a:pt x="760" y="879"/>
                  </a:lnTo>
                  <a:lnTo>
                    <a:pt x="813" y="1015"/>
                  </a:lnTo>
                  <a:lnTo>
                    <a:pt x="867" y="1166"/>
                  </a:lnTo>
                  <a:lnTo>
                    <a:pt x="923" y="1334"/>
                  </a:lnTo>
                  <a:lnTo>
                    <a:pt x="979" y="1517"/>
                  </a:lnTo>
                  <a:lnTo>
                    <a:pt x="1035" y="1712"/>
                  </a:lnTo>
                  <a:lnTo>
                    <a:pt x="1089" y="1922"/>
                  </a:lnTo>
                  <a:lnTo>
                    <a:pt x="1144" y="2141"/>
                  </a:lnTo>
                  <a:lnTo>
                    <a:pt x="1198" y="2371"/>
                  </a:lnTo>
                  <a:lnTo>
                    <a:pt x="1250" y="2610"/>
                  </a:lnTo>
                  <a:lnTo>
                    <a:pt x="1301" y="2856"/>
                  </a:lnTo>
                  <a:lnTo>
                    <a:pt x="1348" y="3109"/>
                  </a:lnTo>
                  <a:lnTo>
                    <a:pt x="1393" y="3367"/>
                  </a:lnTo>
                  <a:lnTo>
                    <a:pt x="1434" y="3629"/>
                  </a:lnTo>
                  <a:lnTo>
                    <a:pt x="1472" y="3894"/>
                  </a:lnTo>
                  <a:lnTo>
                    <a:pt x="1506" y="4161"/>
                  </a:lnTo>
                  <a:lnTo>
                    <a:pt x="1534" y="4427"/>
                  </a:lnTo>
                  <a:lnTo>
                    <a:pt x="1559" y="4693"/>
                  </a:lnTo>
                  <a:lnTo>
                    <a:pt x="1577" y="4958"/>
                  </a:lnTo>
                  <a:lnTo>
                    <a:pt x="1589" y="5219"/>
                  </a:lnTo>
                  <a:lnTo>
                    <a:pt x="1596" y="5475"/>
                  </a:lnTo>
                  <a:lnTo>
                    <a:pt x="1596" y="5726"/>
                  </a:lnTo>
                  <a:lnTo>
                    <a:pt x="1588" y="5970"/>
                  </a:lnTo>
                  <a:lnTo>
                    <a:pt x="1572" y="6206"/>
                  </a:lnTo>
                  <a:lnTo>
                    <a:pt x="1549" y="6432"/>
                  </a:lnTo>
                  <a:lnTo>
                    <a:pt x="1518" y="6649"/>
                  </a:lnTo>
                  <a:lnTo>
                    <a:pt x="1478" y="6854"/>
                  </a:lnTo>
                  <a:lnTo>
                    <a:pt x="1429" y="7046"/>
                  </a:lnTo>
                  <a:lnTo>
                    <a:pt x="5968" y="1085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8" name="Freeform 17"/>
            <p:cNvSpPr>
              <a:spLocks noEditPoints="1"/>
            </p:cNvSpPr>
            <p:nvPr/>
          </p:nvSpPr>
          <p:spPr bwMode="auto">
            <a:xfrm>
              <a:off x="1085" y="1322"/>
              <a:ext cx="178" cy="1497"/>
            </a:xfrm>
            <a:custGeom>
              <a:avLst/>
              <a:gdLst>
                <a:gd name="T0" fmla="*/ 52 w 1065"/>
                <a:gd name="T1" fmla="*/ 70 h 8985"/>
                <a:gd name="T2" fmla="*/ 140 w 1065"/>
                <a:gd name="T3" fmla="*/ 158 h 8985"/>
                <a:gd name="T4" fmla="*/ 235 w 1065"/>
                <a:gd name="T5" fmla="*/ 225 h 8985"/>
                <a:gd name="T6" fmla="*/ 337 w 1065"/>
                <a:gd name="T7" fmla="*/ 270 h 8985"/>
                <a:gd name="T8" fmla="*/ 442 w 1065"/>
                <a:gd name="T9" fmla="*/ 294 h 8985"/>
                <a:gd name="T10" fmla="*/ 550 w 1065"/>
                <a:gd name="T11" fmla="*/ 298 h 8985"/>
                <a:gd name="T12" fmla="*/ 659 w 1065"/>
                <a:gd name="T13" fmla="*/ 280 h 8985"/>
                <a:gd name="T14" fmla="*/ 767 w 1065"/>
                <a:gd name="T15" fmla="*/ 240 h 8985"/>
                <a:gd name="T16" fmla="*/ 871 w 1065"/>
                <a:gd name="T17" fmla="*/ 181 h 8985"/>
                <a:gd name="T18" fmla="*/ 972 w 1065"/>
                <a:gd name="T19" fmla="*/ 101 h 8985"/>
                <a:gd name="T20" fmla="*/ 1065 w 1065"/>
                <a:gd name="T21" fmla="*/ 0 h 8985"/>
                <a:gd name="T22" fmla="*/ 1037 w 1065"/>
                <a:gd name="T23" fmla="*/ 8769 h 8985"/>
                <a:gd name="T24" fmla="*/ 971 w 1065"/>
                <a:gd name="T25" fmla="*/ 8847 h 8985"/>
                <a:gd name="T26" fmla="*/ 878 w 1065"/>
                <a:gd name="T27" fmla="*/ 8908 h 8985"/>
                <a:gd name="T28" fmla="*/ 767 w 1065"/>
                <a:gd name="T29" fmla="*/ 8952 h 8985"/>
                <a:gd name="T30" fmla="*/ 643 w 1065"/>
                <a:gd name="T31" fmla="*/ 8978 h 8985"/>
                <a:gd name="T32" fmla="*/ 514 w 1065"/>
                <a:gd name="T33" fmla="*/ 8985 h 8985"/>
                <a:gd name="T34" fmla="*/ 385 w 1065"/>
                <a:gd name="T35" fmla="*/ 8972 h 8985"/>
                <a:gd name="T36" fmla="*/ 263 w 1065"/>
                <a:gd name="T37" fmla="*/ 8940 h 8985"/>
                <a:gd name="T38" fmla="*/ 153 w 1065"/>
                <a:gd name="T39" fmla="*/ 8885 h 8985"/>
                <a:gd name="T40" fmla="*/ 63 w 1065"/>
                <a:gd name="T41" fmla="*/ 8808 h 8985"/>
                <a:gd name="T42" fmla="*/ 0 w 1065"/>
                <a:gd name="T43" fmla="*/ 8709 h 8985"/>
                <a:gd name="T44" fmla="*/ 140 w 1065"/>
                <a:gd name="T45" fmla="*/ 281 h 8985"/>
                <a:gd name="T46" fmla="*/ 199 w 1065"/>
                <a:gd name="T47" fmla="*/ 370 h 8985"/>
                <a:gd name="T48" fmla="*/ 264 w 1065"/>
                <a:gd name="T49" fmla="*/ 440 h 8985"/>
                <a:gd name="T50" fmla="*/ 334 w 1065"/>
                <a:gd name="T51" fmla="*/ 490 h 8985"/>
                <a:gd name="T52" fmla="*/ 407 w 1065"/>
                <a:gd name="T53" fmla="*/ 520 h 8985"/>
                <a:gd name="T54" fmla="*/ 482 w 1065"/>
                <a:gd name="T55" fmla="*/ 529 h 8985"/>
                <a:gd name="T56" fmla="*/ 559 w 1065"/>
                <a:gd name="T57" fmla="*/ 518 h 8985"/>
                <a:gd name="T58" fmla="*/ 635 w 1065"/>
                <a:gd name="T59" fmla="*/ 489 h 8985"/>
                <a:gd name="T60" fmla="*/ 709 w 1065"/>
                <a:gd name="T61" fmla="*/ 439 h 8985"/>
                <a:gd name="T62" fmla="*/ 779 w 1065"/>
                <a:gd name="T63" fmla="*/ 369 h 8985"/>
                <a:gd name="T64" fmla="*/ 847 w 1065"/>
                <a:gd name="T65" fmla="*/ 281 h 8985"/>
                <a:gd name="T66" fmla="*/ 860 w 1065"/>
                <a:gd name="T67" fmla="*/ 8512 h 8985"/>
                <a:gd name="T68" fmla="*/ 820 w 1065"/>
                <a:gd name="T69" fmla="*/ 8591 h 8985"/>
                <a:gd name="T70" fmla="*/ 760 w 1065"/>
                <a:gd name="T71" fmla="*/ 8654 h 8985"/>
                <a:gd name="T72" fmla="*/ 686 w 1065"/>
                <a:gd name="T73" fmla="*/ 8702 h 8985"/>
                <a:gd name="T74" fmla="*/ 603 w 1065"/>
                <a:gd name="T75" fmla="*/ 8731 h 8985"/>
                <a:gd name="T76" fmla="*/ 513 w 1065"/>
                <a:gd name="T77" fmla="*/ 8744 h 8985"/>
                <a:gd name="T78" fmla="*/ 421 w 1065"/>
                <a:gd name="T79" fmla="*/ 8739 h 8985"/>
                <a:gd name="T80" fmla="*/ 334 w 1065"/>
                <a:gd name="T81" fmla="*/ 8714 h 8985"/>
                <a:gd name="T82" fmla="*/ 253 w 1065"/>
                <a:gd name="T83" fmla="*/ 8669 h 8985"/>
                <a:gd name="T84" fmla="*/ 186 w 1065"/>
                <a:gd name="T85" fmla="*/ 8604 h 8985"/>
                <a:gd name="T86" fmla="*/ 134 w 1065"/>
                <a:gd name="T87" fmla="*/ 8517 h 8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65" h="8985">
                  <a:moveTo>
                    <a:pt x="0" y="0"/>
                  </a:moveTo>
                  <a:lnTo>
                    <a:pt x="25" y="36"/>
                  </a:lnTo>
                  <a:lnTo>
                    <a:pt x="52" y="70"/>
                  </a:lnTo>
                  <a:lnTo>
                    <a:pt x="81" y="102"/>
                  </a:lnTo>
                  <a:lnTo>
                    <a:pt x="110" y="132"/>
                  </a:lnTo>
                  <a:lnTo>
                    <a:pt x="140" y="158"/>
                  </a:lnTo>
                  <a:lnTo>
                    <a:pt x="171" y="182"/>
                  </a:lnTo>
                  <a:lnTo>
                    <a:pt x="203" y="205"/>
                  </a:lnTo>
                  <a:lnTo>
                    <a:pt x="235" y="225"/>
                  </a:lnTo>
                  <a:lnTo>
                    <a:pt x="269" y="242"/>
                  </a:lnTo>
                  <a:lnTo>
                    <a:pt x="303" y="257"/>
                  </a:lnTo>
                  <a:lnTo>
                    <a:pt x="337" y="270"/>
                  </a:lnTo>
                  <a:lnTo>
                    <a:pt x="372" y="281"/>
                  </a:lnTo>
                  <a:lnTo>
                    <a:pt x="406" y="288"/>
                  </a:lnTo>
                  <a:lnTo>
                    <a:pt x="442" y="294"/>
                  </a:lnTo>
                  <a:lnTo>
                    <a:pt x="478" y="298"/>
                  </a:lnTo>
                  <a:lnTo>
                    <a:pt x="514" y="299"/>
                  </a:lnTo>
                  <a:lnTo>
                    <a:pt x="550" y="298"/>
                  </a:lnTo>
                  <a:lnTo>
                    <a:pt x="586" y="293"/>
                  </a:lnTo>
                  <a:lnTo>
                    <a:pt x="623" y="288"/>
                  </a:lnTo>
                  <a:lnTo>
                    <a:pt x="659" y="280"/>
                  </a:lnTo>
                  <a:lnTo>
                    <a:pt x="695" y="269"/>
                  </a:lnTo>
                  <a:lnTo>
                    <a:pt x="731" y="256"/>
                  </a:lnTo>
                  <a:lnTo>
                    <a:pt x="767" y="240"/>
                  </a:lnTo>
                  <a:lnTo>
                    <a:pt x="802" y="224"/>
                  </a:lnTo>
                  <a:lnTo>
                    <a:pt x="836" y="203"/>
                  </a:lnTo>
                  <a:lnTo>
                    <a:pt x="871" y="181"/>
                  </a:lnTo>
                  <a:lnTo>
                    <a:pt x="905" y="157"/>
                  </a:lnTo>
                  <a:lnTo>
                    <a:pt x="939" y="131"/>
                  </a:lnTo>
                  <a:lnTo>
                    <a:pt x="972" y="101"/>
                  </a:lnTo>
                  <a:lnTo>
                    <a:pt x="1003" y="70"/>
                  </a:lnTo>
                  <a:lnTo>
                    <a:pt x="1035" y="36"/>
                  </a:lnTo>
                  <a:lnTo>
                    <a:pt x="1065" y="0"/>
                  </a:lnTo>
                  <a:lnTo>
                    <a:pt x="1065" y="8709"/>
                  </a:lnTo>
                  <a:lnTo>
                    <a:pt x="1053" y="8740"/>
                  </a:lnTo>
                  <a:lnTo>
                    <a:pt x="1037" y="8769"/>
                  </a:lnTo>
                  <a:lnTo>
                    <a:pt x="1018" y="8797"/>
                  </a:lnTo>
                  <a:lnTo>
                    <a:pt x="996" y="8823"/>
                  </a:lnTo>
                  <a:lnTo>
                    <a:pt x="971" y="8847"/>
                  </a:lnTo>
                  <a:lnTo>
                    <a:pt x="942" y="8869"/>
                  </a:lnTo>
                  <a:lnTo>
                    <a:pt x="911" y="8890"/>
                  </a:lnTo>
                  <a:lnTo>
                    <a:pt x="878" y="8908"/>
                  </a:lnTo>
                  <a:lnTo>
                    <a:pt x="843" y="8925"/>
                  </a:lnTo>
                  <a:lnTo>
                    <a:pt x="806" y="8940"/>
                  </a:lnTo>
                  <a:lnTo>
                    <a:pt x="767" y="8952"/>
                  </a:lnTo>
                  <a:lnTo>
                    <a:pt x="727" y="8963"/>
                  </a:lnTo>
                  <a:lnTo>
                    <a:pt x="685" y="8971"/>
                  </a:lnTo>
                  <a:lnTo>
                    <a:pt x="643" y="8978"/>
                  </a:lnTo>
                  <a:lnTo>
                    <a:pt x="601" y="8983"/>
                  </a:lnTo>
                  <a:lnTo>
                    <a:pt x="558" y="8985"/>
                  </a:lnTo>
                  <a:lnTo>
                    <a:pt x="514" y="8985"/>
                  </a:lnTo>
                  <a:lnTo>
                    <a:pt x="471" y="8983"/>
                  </a:lnTo>
                  <a:lnTo>
                    <a:pt x="428" y="8979"/>
                  </a:lnTo>
                  <a:lnTo>
                    <a:pt x="385" y="8972"/>
                  </a:lnTo>
                  <a:lnTo>
                    <a:pt x="343" y="8964"/>
                  </a:lnTo>
                  <a:lnTo>
                    <a:pt x="302" y="8952"/>
                  </a:lnTo>
                  <a:lnTo>
                    <a:pt x="263" y="8940"/>
                  </a:lnTo>
                  <a:lnTo>
                    <a:pt x="225" y="8924"/>
                  </a:lnTo>
                  <a:lnTo>
                    <a:pt x="188" y="8906"/>
                  </a:lnTo>
                  <a:lnTo>
                    <a:pt x="153" y="8885"/>
                  </a:lnTo>
                  <a:lnTo>
                    <a:pt x="121" y="8862"/>
                  </a:lnTo>
                  <a:lnTo>
                    <a:pt x="91" y="8836"/>
                  </a:lnTo>
                  <a:lnTo>
                    <a:pt x="63" y="8808"/>
                  </a:lnTo>
                  <a:lnTo>
                    <a:pt x="39" y="8778"/>
                  </a:lnTo>
                  <a:lnTo>
                    <a:pt x="18" y="8745"/>
                  </a:lnTo>
                  <a:lnTo>
                    <a:pt x="0" y="8709"/>
                  </a:lnTo>
                  <a:lnTo>
                    <a:pt x="0" y="0"/>
                  </a:lnTo>
                  <a:close/>
                  <a:moveTo>
                    <a:pt x="121" y="247"/>
                  </a:moveTo>
                  <a:lnTo>
                    <a:pt x="140" y="281"/>
                  </a:lnTo>
                  <a:lnTo>
                    <a:pt x="159" y="313"/>
                  </a:lnTo>
                  <a:lnTo>
                    <a:pt x="178" y="343"/>
                  </a:lnTo>
                  <a:lnTo>
                    <a:pt x="199" y="370"/>
                  </a:lnTo>
                  <a:lnTo>
                    <a:pt x="220" y="396"/>
                  </a:lnTo>
                  <a:lnTo>
                    <a:pt x="242" y="419"/>
                  </a:lnTo>
                  <a:lnTo>
                    <a:pt x="264" y="440"/>
                  </a:lnTo>
                  <a:lnTo>
                    <a:pt x="287" y="459"/>
                  </a:lnTo>
                  <a:lnTo>
                    <a:pt x="310" y="475"/>
                  </a:lnTo>
                  <a:lnTo>
                    <a:pt x="334" y="490"/>
                  </a:lnTo>
                  <a:lnTo>
                    <a:pt x="358" y="502"/>
                  </a:lnTo>
                  <a:lnTo>
                    <a:pt x="382" y="511"/>
                  </a:lnTo>
                  <a:lnTo>
                    <a:pt x="407" y="520"/>
                  </a:lnTo>
                  <a:lnTo>
                    <a:pt x="432" y="525"/>
                  </a:lnTo>
                  <a:lnTo>
                    <a:pt x="457" y="528"/>
                  </a:lnTo>
                  <a:lnTo>
                    <a:pt x="482" y="529"/>
                  </a:lnTo>
                  <a:lnTo>
                    <a:pt x="508" y="528"/>
                  </a:lnTo>
                  <a:lnTo>
                    <a:pt x="533" y="524"/>
                  </a:lnTo>
                  <a:lnTo>
                    <a:pt x="559" y="518"/>
                  </a:lnTo>
                  <a:lnTo>
                    <a:pt x="584" y="511"/>
                  </a:lnTo>
                  <a:lnTo>
                    <a:pt x="609" y="501"/>
                  </a:lnTo>
                  <a:lnTo>
                    <a:pt x="635" y="489"/>
                  </a:lnTo>
                  <a:lnTo>
                    <a:pt x="659" y="474"/>
                  </a:lnTo>
                  <a:lnTo>
                    <a:pt x="684" y="458"/>
                  </a:lnTo>
                  <a:lnTo>
                    <a:pt x="709" y="439"/>
                  </a:lnTo>
                  <a:lnTo>
                    <a:pt x="733" y="418"/>
                  </a:lnTo>
                  <a:lnTo>
                    <a:pt x="756" y="395"/>
                  </a:lnTo>
                  <a:lnTo>
                    <a:pt x="779" y="369"/>
                  </a:lnTo>
                  <a:lnTo>
                    <a:pt x="803" y="342"/>
                  </a:lnTo>
                  <a:lnTo>
                    <a:pt x="825" y="312"/>
                  </a:lnTo>
                  <a:lnTo>
                    <a:pt x="847" y="281"/>
                  </a:lnTo>
                  <a:lnTo>
                    <a:pt x="868" y="247"/>
                  </a:lnTo>
                  <a:lnTo>
                    <a:pt x="868" y="8483"/>
                  </a:lnTo>
                  <a:lnTo>
                    <a:pt x="860" y="8512"/>
                  </a:lnTo>
                  <a:lnTo>
                    <a:pt x="849" y="8541"/>
                  </a:lnTo>
                  <a:lnTo>
                    <a:pt x="835" y="8566"/>
                  </a:lnTo>
                  <a:lnTo>
                    <a:pt x="820" y="8591"/>
                  </a:lnTo>
                  <a:lnTo>
                    <a:pt x="802" y="8614"/>
                  </a:lnTo>
                  <a:lnTo>
                    <a:pt x="783" y="8635"/>
                  </a:lnTo>
                  <a:lnTo>
                    <a:pt x="760" y="8654"/>
                  </a:lnTo>
                  <a:lnTo>
                    <a:pt x="737" y="8672"/>
                  </a:lnTo>
                  <a:lnTo>
                    <a:pt x="713" y="8688"/>
                  </a:lnTo>
                  <a:lnTo>
                    <a:pt x="686" y="8702"/>
                  </a:lnTo>
                  <a:lnTo>
                    <a:pt x="659" y="8713"/>
                  </a:lnTo>
                  <a:lnTo>
                    <a:pt x="631" y="8724"/>
                  </a:lnTo>
                  <a:lnTo>
                    <a:pt x="603" y="8731"/>
                  </a:lnTo>
                  <a:lnTo>
                    <a:pt x="573" y="8738"/>
                  </a:lnTo>
                  <a:lnTo>
                    <a:pt x="543" y="8742"/>
                  </a:lnTo>
                  <a:lnTo>
                    <a:pt x="513" y="8744"/>
                  </a:lnTo>
                  <a:lnTo>
                    <a:pt x="482" y="8745"/>
                  </a:lnTo>
                  <a:lnTo>
                    <a:pt x="452" y="8743"/>
                  </a:lnTo>
                  <a:lnTo>
                    <a:pt x="421" y="8739"/>
                  </a:lnTo>
                  <a:lnTo>
                    <a:pt x="392" y="8732"/>
                  </a:lnTo>
                  <a:lnTo>
                    <a:pt x="362" y="8725"/>
                  </a:lnTo>
                  <a:lnTo>
                    <a:pt x="334" y="8714"/>
                  </a:lnTo>
                  <a:lnTo>
                    <a:pt x="306" y="8702"/>
                  </a:lnTo>
                  <a:lnTo>
                    <a:pt x="280" y="8687"/>
                  </a:lnTo>
                  <a:lnTo>
                    <a:pt x="253" y="8669"/>
                  </a:lnTo>
                  <a:lnTo>
                    <a:pt x="229" y="8650"/>
                  </a:lnTo>
                  <a:lnTo>
                    <a:pt x="207" y="8628"/>
                  </a:lnTo>
                  <a:lnTo>
                    <a:pt x="186" y="8604"/>
                  </a:lnTo>
                  <a:lnTo>
                    <a:pt x="167" y="8578"/>
                  </a:lnTo>
                  <a:lnTo>
                    <a:pt x="150" y="8548"/>
                  </a:lnTo>
                  <a:lnTo>
                    <a:pt x="134" y="8517"/>
                  </a:lnTo>
                  <a:lnTo>
                    <a:pt x="121" y="8483"/>
                  </a:lnTo>
                  <a:lnTo>
                    <a:pt x="121" y="247"/>
                  </a:lnTo>
                  <a:close/>
                </a:path>
              </a:pathLst>
            </a:custGeom>
            <a:solidFill>
              <a:srgbClr val="2816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9" name="Freeform 18"/>
            <p:cNvSpPr>
              <a:spLocks/>
            </p:cNvSpPr>
            <p:nvPr/>
          </p:nvSpPr>
          <p:spPr bwMode="auto">
            <a:xfrm>
              <a:off x="1106" y="1363"/>
              <a:ext cx="124" cy="1416"/>
            </a:xfrm>
            <a:custGeom>
              <a:avLst/>
              <a:gdLst>
                <a:gd name="T0" fmla="*/ 19 w 747"/>
                <a:gd name="T1" fmla="*/ 34 h 8498"/>
                <a:gd name="T2" fmla="*/ 57 w 747"/>
                <a:gd name="T3" fmla="*/ 96 h 8498"/>
                <a:gd name="T4" fmla="*/ 99 w 747"/>
                <a:gd name="T5" fmla="*/ 149 h 8498"/>
                <a:gd name="T6" fmla="*/ 143 w 747"/>
                <a:gd name="T7" fmla="*/ 193 h 8498"/>
                <a:gd name="T8" fmla="*/ 189 w 747"/>
                <a:gd name="T9" fmla="*/ 228 h 8498"/>
                <a:gd name="T10" fmla="*/ 237 w 747"/>
                <a:gd name="T11" fmla="*/ 255 h 8498"/>
                <a:gd name="T12" fmla="*/ 286 w 747"/>
                <a:gd name="T13" fmla="*/ 273 h 8498"/>
                <a:gd name="T14" fmla="*/ 336 w 747"/>
                <a:gd name="T15" fmla="*/ 281 h 8498"/>
                <a:gd name="T16" fmla="*/ 387 w 747"/>
                <a:gd name="T17" fmla="*/ 281 h 8498"/>
                <a:gd name="T18" fmla="*/ 438 w 747"/>
                <a:gd name="T19" fmla="*/ 271 h 8498"/>
                <a:gd name="T20" fmla="*/ 488 w 747"/>
                <a:gd name="T21" fmla="*/ 254 h 8498"/>
                <a:gd name="T22" fmla="*/ 538 w 747"/>
                <a:gd name="T23" fmla="*/ 227 h 8498"/>
                <a:gd name="T24" fmla="*/ 588 w 747"/>
                <a:gd name="T25" fmla="*/ 192 h 8498"/>
                <a:gd name="T26" fmla="*/ 635 w 747"/>
                <a:gd name="T27" fmla="*/ 148 h 8498"/>
                <a:gd name="T28" fmla="*/ 682 w 747"/>
                <a:gd name="T29" fmla="*/ 95 h 8498"/>
                <a:gd name="T30" fmla="*/ 726 w 747"/>
                <a:gd name="T31" fmla="*/ 34 h 8498"/>
                <a:gd name="T32" fmla="*/ 747 w 747"/>
                <a:gd name="T33" fmla="*/ 8236 h 8498"/>
                <a:gd name="T34" fmla="*/ 728 w 747"/>
                <a:gd name="T35" fmla="*/ 8294 h 8498"/>
                <a:gd name="T36" fmla="*/ 699 w 747"/>
                <a:gd name="T37" fmla="*/ 8344 h 8498"/>
                <a:gd name="T38" fmla="*/ 662 w 747"/>
                <a:gd name="T39" fmla="*/ 8388 h 8498"/>
                <a:gd name="T40" fmla="*/ 616 w 747"/>
                <a:gd name="T41" fmla="*/ 8425 h 8498"/>
                <a:gd name="T42" fmla="*/ 565 w 747"/>
                <a:gd name="T43" fmla="*/ 8455 h 8498"/>
                <a:gd name="T44" fmla="*/ 510 w 747"/>
                <a:gd name="T45" fmla="*/ 8477 h 8498"/>
                <a:gd name="T46" fmla="*/ 452 w 747"/>
                <a:gd name="T47" fmla="*/ 8491 h 8498"/>
                <a:gd name="T48" fmla="*/ 392 w 747"/>
                <a:gd name="T49" fmla="*/ 8497 h 8498"/>
                <a:gd name="T50" fmla="*/ 331 w 747"/>
                <a:gd name="T51" fmla="*/ 8496 h 8498"/>
                <a:gd name="T52" fmla="*/ 271 w 747"/>
                <a:gd name="T53" fmla="*/ 8485 h 8498"/>
                <a:gd name="T54" fmla="*/ 213 w 747"/>
                <a:gd name="T55" fmla="*/ 8467 h 8498"/>
                <a:gd name="T56" fmla="*/ 159 w 747"/>
                <a:gd name="T57" fmla="*/ 8440 h 8498"/>
                <a:gd name="T58" fmla="*/ 108 w 747"/>
                <a:gd name="T59" fmla="*/ 8403 h 8498"/>
                <a:gd name="T60" fmla="*/ 65 w 747"/>
                <a:gd name="T61" fmla="*/ 8357 h 8498"/>
                <a:gd name="T62" fmla="*/ 29 w 747"/>
                <a:gd name="T63" fmla="*/ 8301 h 8498"/>
                <a:gd name="T64" fmla="*/ 0 w 747"/>
                <a:gd name="T65" fmla="*/ 8236 h 8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7" h="8498">
                  <a:moveTo>
                    <a:pt x="0" y="0"/>
                  </a:moveTo>
                  <a:lnTo>
                    <a:pt x="19" y="34"/>
                  </a:lnTo>
                  <a:lnTo>
                    <a:pt x="38" y="66"/>
                  </a:lnTo>
                  <a:lnTo>
                    <a:pt x="57" y="96"/>
                  </a:lnTo>
                  <a:lnTo>
                    <a:pt x="78" y="123"/>
                  </a:lnTo>
                  <a:lnTo>
                    <a:pt x="99" y="149"/>
                  </a:lnTo>
                  <a:lnTo>
                    <a:pt x="121" y="172"/>
                  </a:lnTo>
                  <a:lnTo>
                    <a:pt x="143" y="193"/>
                  </a:lnTo>
                  <a:lnTo>
                    <a:pt x="166" y="212"/>
                  </a:lnTo>
                  <a:lnTo>
                    <a:pt x="189" y="228"/>
                  </a:lnTo>
                  <a:lnTo>
                    <a:pt x="213" y="243"/>
                  </a:lnTo>
                  <a:lnTo>
                    <a:pt x="237" y="255"/>
                  </a:lnTo>
                  <a:lnTo>
                    <a:pt x="261" y="264"/>
                  </a:lnTo>
                  <a:lnTo>
                    <a:pt x="286" y="273"/>
                  </a:lnTo>
                  <a:lnTo>
                    <a:pt x="311" y="278"/>
                  </a:lnTo>
                  <a:lnTo>
                    <a:pt x="336" y="281"/>
                  </a:lnTo>
                  <a:lnTo>
                    <a:pt x="361" y="282"/>
                  </a:lnTo>
                  <a:lnTo>
                    <a:pt x="387" y="281"/>
                  </a:lnTo>
                  <a:lnTo>
                    <a:pt x="412" y="277"/>
                  </a:lnTo>
                  <a:lnTo>
                    <a:pt x="438" y="271"/>
                  </a:lnTo>
                  <a:lnTo>
                    <a:pt x="463" y="264"/>
                  </a:lnTo>
                  <a:lnTo>
                    <a:pt x="488" y="254"/>
                  </a:lnTo>
                  <a:lnTo>
                    <a:pt x="514" y="242"/>
                  </a:lnTo>
                  <a:lnTo>
                    <a:pt x="538" y="227"/>
                  </a:lnTo>
                  <a:lnTo>
                    <a:pt x="563" y="211"/>
                  </a:lnTo>
                  <a:lnTo>
                    <a:pt x="588" y="192"/>
                  </a:lnTo>
                  <a:lnTo>
                    <a:pt x="612" y="171"/>
                  </a:lnTo>
                  <a:lnTo>
                    <a:pt x="635" y="148"/>
                  </a:lnTo>
                  <a:lnTo>
                    <a:pt x="658" y="122"/>
                  </a:lnTo>
                  <a:lnTo>
                    <a:pt x="682" y="95"/>
                  </a:lnTo>
                  <a:lnTo>
                    <a:pt x="704" y="65"/>
                  </a:lnTo>
                  <a:lnTo>
                    <a:pt x="726" y="34"/>
                  </a:lnTo>
                  <a:lnTo>
                    <a:pt x="747" y="0"/>
                  </a:lnTo>
                  <a:lnTo>
                    <a:pt x="747" y="8236"/>
                  </a:lnTo>
                  <a:lnTo>
                    <a:pt x="739" y="8265"/>
                  </a:lnTo>
                  <a:lnTo>
                    <a:pt x="728" y="8294"/>
                  </a:lnTo>
                  <a:lnTo>
                    <a:pt x="714" y="8319"/>
                  </a:lnTo>
                  <a:lnTo>
                    <a:pt x="699" y="8344"/>
                  </a:lnTo>
                  <a:lnTo>
                    <a:pt x="681" y="8367"/>
                  </a:lnTo>
                  <a:lnTo>
                    <a:pt x="662" y="8388"/>
                  </a:lnTo>
                  <a:lnTo>
                    <a:pt x="639" y="8407"/>
                  </a:lnTo>
                  <a:lnTo>
                    <a:pt x="616" y="8425"/>
                  </a:lnTo>
                  <a:lnTo>
                    <a:pt x="592" y="8441"/>
                  </a:lnTo>
                  <a:lnTo>
                    <a:pt x="565" y="8455"/>
                  </a:lnTo>
                  <a:lnTo>
                    <a:pt x="538" y="8466"/>
                  </a:lnTo>
                  <a:lnTo>
                    <a:pt x="510" y="8477"/>
                  </a:lnTo>
                  <a:lnTo>
                    <a:pt x="482" y="8484"/>
                  </a:lnTo>
                  <a:lnTo>
                    <a:pt x="452" y="8491"/>
                  </a:lnTo>
                  <a:lnTo>
                    <a:pt x="422" y="8495"/>
                  </a:lnTo>
                  <a:lnTo>
                    <a:pt x="392" y="8497"/>
                  </a:lnTo>
                  <a:lnTo>
                    <a:pt x="361" y="8498"/>
                  </a:lnTo>
                  <a:lnTo>
                    <a:pt x="331" y="8496"/>
                  </a:lnTo>
                  <a:lnTo>
                    <a:pt x="300" y="8492"/>
                  </a:lnTo>
                  <a:lnTo>
                    <a:pt x="271" y="8485"/>
                  </a:lnTo>
                  <a:lnTo>
                    <a:pt x="241" y="8478"/>
                  </a:lnTo>
                  <a:lnTo>
                    <a:pt x="213" y="8467"/>
                  </a:lnTo>
                  <a:lnTo>
                    <a:pt x="185" y="8455"/>
                  </a:lnTo>
                  <a:lnTo>
                    <a:pt x="159" y="8440"/>
                  </a:lnTo>
                  <a:lnTo>
                    <a:pt x="132" y="8422"/>
                  </a:lnTo>
                  <a:lnTo>
                    <a:pt x="108" y="8403"/>
                  </a:lnTo>
                  <a:lnTo>
                    <a:pt x="86" y="8381"/>
                  </a:lnTo>
                  <a:lnTo>
                    <a:pt x="65" y="8357"/>
                  </a:lnTo>
                  <a:lnTo>
                    <a:pt x="46" y="8331"/>
                  </a:lnTo>
                  <a:lnTo>
                    <a:pt x="29" y="8301"/>
                  </a:lnTo>
                  <a:lnTo>
                    <a:pt x="13" y="8270"/>
                  </a:lnTo>
                  <a:lnTo>
                    <a:pt x="0" y="8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0" name="Freeform 19"/>
            <p:cNvSpPr>
              <a:spLocks/>
            </p:cNvSpPr>
            <p:nvPr/>
          </p:nvSpPr>
          <p:spPr bwMode="auto">
            <a:xfrm>
              <a:off x="179" y="1031"/>
              <a:ext cx="906" cy="1742"/>
            </a:xfrm>
            <a:custGeom>
              <a:avLst/>
              <a:gdLst>
                <a:gd name="T0" fmla="*/ 5439 w 5439"/>
                <a:gd name="T1" fmla="*/ 1742 h 10451"/>
                <a:gd name="T2" fmla="*/ 5316 w 5439"/>
                <a:gd name="T3" fmla="*/ 1646 h 10451"/>
                <a:gd name="T4" fmla="*/ 5168 w 5439"/>
                <a:gd name="T5" fmla="*/ 1538 h 10451"/>
                <a:gd name="T6" fmla="*/ 4970 w 5439"/>
                <a:gd name="T7" fmla="*/ 1400 h 10451"/>
                <a:gd name="T8" fmla="*/ 4722 w 5439"/>
                <a:gd name="T9" fmla="*/ 1238 h 10451"/>
                <a:gd name="T10" fmla="*/ 4432 w 5439"/>
                <a:gd name="T11" fmla="*/ 1062 h 10451"/>
                <a:gd name="T12" fmla="*/ 4101 w 5439"/>
                <a:gd name="T13" fmla="*/ 878 h 10451"/>
                <a:gd name="T14" fmla="*/ 3734 w 5439"/>
                <a:gd name="T15" fmla="*/ 693 h 10451"/>
                <a:gd name="T16" fmla="*/ 3336 w 5439"/>
                <a:gd name="T17" fmla="*/ 516 h 10451"/>
                <a:gd name="T18" fmla="*/ 2910 w 5439"/>
                <a:gd name="T19" fmla="*/ 353 h 10451"/>
                <a:gd name="T20" fmla="*/ 2461 w 5439"/>
                <a:gd name="T21" fmla="*/ 213 h 10451"/>
                <a:gd name="T22" fmla="*/ 1992 w 5439"/>
                <a:gd name="T23" fmla="*/ 102 h 10451"/>
                <a:gd name="T24" fmla="*/ 1507 w 5439"/>
                <a:gd name="T25" fmla="*/ 29 h 10451"/>
                <a:gd name="T26" fmla="*/ 1012 w 5439"/>
                <a:gd name="T27" fmla="*/ 0 h 10451"/>
                <a:gd name="T28" fmla="*/ 508 w 5439"/>
                <a:gd name="T29" fmla="*/ 24 h 10451"/>
                <a:gd name="T30" fmla="*/ 0 w 5439"/>
                <a:gd name="T31" fmla="*/ 107 h 10451"/>
                <a:gd name="T32" fmla="*/ 84 w 5439"/>
                <a:gd name="T33" fmla="*/ 192 h 10451"/>
                <a:gd name="T34" fmla="*/ 179 w 5439"/>
                <a:gd name="T35" fmla="*/ 363 h 10451"/>
                <a:gd name="T36" fmla="*/ 284 w 5439"/>
                <a:gd name="T37" fmla="*/ 615 h 10451"/>
                <a:gd name="T38" fmla="*/ 394 w 5439"/>
                <a:gd name="T39" fmla="*/ 934 h 10451"/>
                <a:gd name="T40" fmla="*/ 506 w 5439"/>
                <a:gd name="T41" fmla="*/ 1312 h 10451"/>
                <a:gd name="T42" fmla="*/ 615 w 5439"/>
                <a:gd name="T43" fmla="*/ 1741 h 10451"/>
                <a:gd name="T44" fmla="*/ 721 w 5439"/>
                <a:gd name="T45" fmla="*/ 2210 h 10451"/>
                <a:gd name="T46" fmla="*/ 819 w 5439"/>
                <a:gd name="T47" fmla="*/ 2709 h 10451"/>
                <a:gd name="T48" fmla="*/ 905 w 5439"/>
                <a:gd name="T49" fmla="*/ 3229 h 10451"/>
                <a:gd name="T50" fmla="*/ 977 w 5439"/>
                <a:gd name="T51" fmla="*/ 3761 h 10451"/>
                <a:gd name="T52" fmla="*/ 1030 w 5439"/>
                <a:gd name="T53" fmla="*/ 4293 h 10451"/>
                <a:gd name="T54" fmla="*/ 1060 w 5439"/>
                <a:gd name="T55" fmla="*/ 4819 h 10451"/>
                <a:gd name="T56" fmla="*/ 1067 w 5439"/>
                <a:gd name="T57" fmla="*/ 5326 h 10451"/>
                <a:gd name="T58" fmla="*/ 1043 w 5439"/>
                <a:gd name="T59" fmla="*/ 5806 h 10451"/>
                <a:gd name="T60" fmla="*/ 989 w 5439"/>
                <a:gd name="T61" fmla="*/ 6249 h 10451"/>
                <a:gd name="T62" fmla="*/ 900 w 5439"/>
                <a:gd name="T63" fmla="*/ 6646 h 10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39" h="10451">
                  <a:moveTo>
                    <a:pt x="5439" y="10451"/>
                  </a:moveTo>
                  <a:lnTo>
                    <a:pt x="5439" y="1742"/>
                  </a:lnTo>
                  <a:lnTo>
                    <a:pt x="5407" y="1717"/>
                  </a:lnTo>
                  <a:lnTo>
                    <a:pt x="5316" y="1646"/>
                  </a:lnTo>
                  <a:lnTo>
                    <a:pt x="5248" y="1597"/>
                  </a:lnTo>
                  <a:lnTo>
                    <a:pt x="5168" y="1538"/>
                  </a:lnTo>
                  <a:lnTo>
                    <a:pt x="5075" y="1473"/>
                  </a:lnTo>
                  <a:lnTo>
                    <a:pt x="4970" y="1400"/>
                  </a:lnTo>
                  <a:lnTo>
                    <a:pt x="4851" y="1322"/>
                  </a:lnTo>
                  <a:lnTo>
                    <a:pt x="4722" y="1238"/>
                  </a:lnTo>
                  <a:lnTo>
                    <a:pt x="4582" y="1152"/>
                  </a:lnTo>
                  <a:lnTo>
                    <a:pt x="4432" y="1062"/>
                  </a:lnTo>
                  <a:lnTo>
                    <a:pt x="4271" y="971"/>
                  </a:lnTo>
                  <a:lnTo>
                    <a:pt x="4101" y="878"/>
                  </a:lnTo>
                  <a:lnTo>
                    <a:pt x="3921" y="785"/>
                  </a:lnTo>
                  <a:lnTo>
                    <a:pt x="3734" y="693"/>
                  </a:lnTo>
                  <a:lnTo>
                    <a:pt x="3539" y="603"/>
                  </a:lnTo>
                  <a:lnTo>
                    <a:pt x="3336" y="516"/>
                  </a:lnTo>
                  <a:lnTo>
                    <a:pt x="3127" y="433"/>
                  </a:lnTo>
                  <a:lnTo>
                    <a:pt x="2910" y="353"/>
                  </a:lnTo>
                  <a:lnTo>
                    <a:pt x="2688" y="280"/>
                  </a:lnTo>
                  <a:lnTo>
                    <a:pt x="2461" y="213"/>
                  </a:lnTo>
                  <a:lnTo>
                    <a:pt x="2229" y="154"/>
                  </a:lnTo>
                  <a:lnTo>
                    <a:pt x="1992" y="102"/>
                  </a:lnTo>
                  <a:lnTo>
                    <a:pt x="1751" y="61"/>
                  </a:lnTo>
                  <a:lnTo>
                    <a:pt x="1507" y="29"/>
                  </a:lnTo>
                  <a:lnTo>
                    <a:pt x="1261" y="9"/>
                  </a:lnTo>
                  <a:lnTo>
                    <a:pt x="1012" y="0"/>
                  </a:lnTo>
                  <a:lnTo>
                    <a:pt x="760" y="6"/>
                  </a:lnTo>
                  <a:lnTo>
                    <a:pt x="508" y="24"/>
                  </a:lnTo>
                  <a:lnTo>
                    <a:pt x="254" y="57"/>
                  </a:lnTo>
                  <a:lnTo>
                    <a:pt x="0" y="107"/>
                  </a:lnTo>
                  <a:lnTo>
                    <a:pt x="41" y="138"/>
                  </a:lnTo>
                  <a:lnTo>
                    <a:pt x="84" y="192"/>
                  </a:lnTo>
                  <a:lnTo>
                    <a:pt x="130" y="267"/>
                  </a:lnTo>
                  <a:lnTo>
                    <a:pt x="179" y="363"/>
                  </a:lnTo>
                  <a:lnTo>
                    <a:pt x="231" y="479"/>
                  </a:lnTo>
                  <a:lnTo>
                    <a:pt x="284" y="615"/>
                  </a:lnTo>
                  <a:lnTo>
                    <a:pt x="338" y="766"/>
                  </a:lnTo>
                  <a:lnTo>
                    <a:pt x="394" y="934"/>
                  </a:lnTo>
                  <a:lnTo>
                    <a:pt x="450" y="1117"/>
                  </a:lnTo>
                  <a:lnTo>
                    <a:pt x="506" y="1312"/>
                  </a:lnTo>
                  <a:lnTo>
                    <a:pt x="560" y="1522"/>
                  </a:lnTo>
                  <a:lnTo>
                    <a:pt x="615" y="1741"/>
                  </a:lnTo>
                  <a:lnTo>
                    <a:pt x="669" y="1971"/>
                  </a:lnTo>
                  <a:lnTo>
                    <a:pt x="721" y="2210"/>
                  </a:lnTo>
                  <a:lnTo>
                    <a:pt x="772" y="2456"/>
                  </a:lnTo>
                  <a:lnTo>
                    <a:pt x="819" y="2709"/>
                  </a:lnTo>
                  <a:lnTo>
                    <a:pt x="864" y="2967"/>
                  </a:lnTo>
                  <a:lnTo>
                    <a:pt x="905" y="3229"/>
                  </a:lnTo>
                  <a:lnTo>
                    <a:pt x="943" y="3494"/>
                  </a:lnTo>
                  <a:lnTo>
                    <a:pt x="977" y="3761"/>
                  </a:lnTo>
                  <a:lnTo>
                    <a:pt x="1005" y="4027"/>
                  </a:lnTo>
                  <a:lnTo>
                    <a:pt x="1030" y="4293"/>
                  </a:lnTo>
                  <a:lnTo>
                    <a:pt x="1048" y="4558"/>
                  </a:lnTo>
                  <a:lnTo>
                    <a:pt x="1060" y="4819"/>
                  </a:lnTo>
                  <a:lnTo>
                    <a:pt x="1067" y="5075"/>
                  </a:lnTo>
                  <a:lnTo>
                    <a:pt x="1067" y="5326"/>
                  </a:lnTo>
                  <a:lnTo>
                    <a:pt x="1059" y="5570"/>
                  </a:lnTo>
                  <a:lnTo>
                    <a:pt x="1043" y="5806"/>
                  </a:lnTo>
                  <a:lnTo>
                    <a:pt x="1020" y="6032"/>
                  </a:lnTo>
                  <a:lnTo>
                    <a:pt x="989" y="6249"/>
                  </a:lnTo>
                  <a:lnTo>
                    <a:pt x="949" y="6454"/>
                  </a:lnTo>
                  <a:lnTo>
                    <a:pt x="900" y="6646"/>
                  </a:lnTo>
                  <a:lnTo>
                    <a:pt x="5439" y="10451"/>
                  </a:lnTo>
                  <a:close/>
                </a:path>
              </a:pathLst>
            </a:custGeom>
            <a:solidFill>
              <a:srgbClr val="E77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1" name="Freeform 20"/>
            <p:cNvSpPr>
              <a:spLocks/>
            </p:cNvSpPr>
            <p:nvPr/>
          </p:nvSpPr>
          <p:spPr bwMode="auto">
            <a:xfrm>
              <a:off x="1260" y="964"/>
              <a:ext cx="995" cy="1809"/>
            </a:xfrm>
            <a:custGeom>
              <a:avLst/>
              <a:gdLst>
                <a:gd name="T0" fmla="*/ 4791 w 5966"/>
                <a:gd name="T1" fmla="*/ 7235 h 10851"/>
                <a:gd name="T2" fmla="*/ 4771 w 5966"/>
                <a:gd name="T3" fmla="*/ 7043 h 10851"/>
                <a:gd name="T4" fmla="*/ 4752 w 5966"/>
                <a:gd name="T5" fmla="*/ 6817 h 10851"/>
                <a:gd name="T6" fmla="*/ 4732 w 5966"/>
                <a:gd name="T7" fmla="*/ 6515 h 10851"/>
                <a:gd name="T8" fmla="*/ 4716 w 5966"/>
                <a:gd name="T9" fmla="*/ 6146 h 10851"/>
                <a:gd name="T10" fmla="*/ 4708 w 5966"/>
                <a:gd name="T11" fmla="*/ 5719 h 10851"/>
                <a:gd name="T12" fmla="*/ 4712 w 5966"/>
                <a:gd name="T13" fmla="*/ 5241 h 10851"/>
                <a:gd name="T14" fmla="*/ 4732 w 5966"/>
                <a:gd name="T15" fmla="*/ 4722 h 10851"/>
                <a:gd name="T16" fmla="*/ 4772 w 5966"/>
                <a:gd name="T17" fmla="*/ 4171 h 10851"/>
                <a:gd name="T18" fmla="*/ 4837 w 5966"/>
                <a:gd name="T19" fmla="*/ 3595 h 10851"/>
                <a:gd name="T20" fmla="*/ 4930 w 5966"/>
                <a:gd name="T21" fmla="*/ 3004 h 10851"/>
                <a:gd name="T22" fmla="*/ 5056 w 5966"/>
                <a:gd name="T23" fmla="*/ 2406 h 10851"/>
                <a:gd name="T24" fmla="*/ 5217 w 5966"/>
                <a:gd name="T25" fmla="*/ 1808 h 10851"/>
                <a:gd name="T26" fmla="*/ 5420 w 5966"/>
                <a:gd name="T27" fmla="*/ 1222 h 10851"/>
                <a:gd name="T28" fmla="*/ 5668 w 5966"/>
                <a:gd name="T29" fmla="*/ 654 h 10851"/>
                <a:gd name="T30" fmla="*/ 5966 w 5966"/>
                <a:gd name="T31" fmla="*/ 113 h 10851"/>
                <a:gd name="T32" fmla="*/ 5395 w 5966"/>
                <a:gd name="T33" fmla="*/ 21 h 10851"/>
                <a:gd name="T34" fmla="*/ 4831 w 5966"/>
                <a:gd name="T35" fmla="*/ 0 h 10851"/>
                <a:gd name="T36" fmla="*/ 4278 w 5966"/>
                <a:gd name="T37" fmla="*/ 41 h 10851"/>
                <a:gd name="T38" fmla="*/ 3742 w 5966"/>
                <a:gd name="T39" fmla="*/ 135 h 10851"/>
                <a:gd name="T40" fmla="*/ 3226 w 5966"/>
                <a:gd name="T41" fmla="*/ 275 h 10851"/>
                <a:gd name="T42" fmla="*/ 2732 w 5966"/>
                <a:gd name="T43" fmla="*/ 448 h 10851"/>
                <a:gd name="T44" fmla="*/ 2267 w 5966"/>
                <a:gd name="T45" fmla="*/ 649 h 10851"/>
                <a:gd name="T46" fmla="*/ 1834 w 5966"/>
                <a:gd name="T47" fmla="*/ 865 h 10851"/>
                <a:gd name="T48" fmla="*/ 1437 w 5966"/>
                <a:gd name="T49" fmla="*/ 1092 h 10851"/>
                <a:gd name="T50" fmla="*/ 1080 w 5966"/>
                <a:gd name="T51" fmla="*/ 1316 h 10851"/>
                <a:gd name="T52" fmla="*/ 767 w 5966"/>
                <a:gd name="T53" fmla="*/ 1530 h 10851"/>
                <a:gd name="T54" fmla="*/ 501 w 5966"/>
                <a:gd name="T55" fmla="*/ 1727 h 10851"/>
                <a:gd name="T56" fmla="*/ 287 w 5966"/>
                <a:gd name="T57" fmla="*/ 1895 h 10851"/>
                <a:gd name="T58" fmla="*/ 130 w 5966"/>
                <a:gd name="T59" fmla="*/ 2026 h 10851"/>
                <a:gd name="T60" fmla="*/ 0 w 5966"/>
                <a:gd name="T61" fmla="*/ 2142 h 10851"/>
                <a:gd name="T62" fmla="*/ 122 w 5966"/>
                <a:gd name="T63" fmla="*/ 2046 h 10851"/>
                <a:gd name="T64" fmla="*/ 269 w 5966"/>
                <a:gd name="T65" fmla="*/ 1938 h 10851"/>
                <a:gd name="T66" fmla="*/ 469 w 5966"/>
                <a:gd name="T67" fmla="*/ 1800 h 10851"/>
                <a:gd name="T68" fmla="*/ 715 w 5966"/>
                <a:gd name="T69" fmla="*/ 1638 h 10851"/>
                <a:gd name="T70" fmla="*/ 1007 w 5966"/>
                <a:gd name="T71" fmla="*/ 1462 h 10851"/>
                <a:gd name="T72" fmla="*/ 1336 w 5966"/>
                <a:gd name="T73" fmla="*/ 1278 h 10851"/>
                <a:gd name="T74" fmla="*/ 1703 w 5966"/>
                <a:gd name="T75" fmla="*/ 1093 h 10851"/>
                <a:gd name="T76" fmla="*/ 2101 w 5966"/>
                <a:gd name="T77" fmla="*/ 916 h 10851"/>
                <a:gd name="T78" fmla="*/ 2527 w 5966"/>
                <a:gd name="T79" fmla="*/ 753 h 10851"/>
                <a:gd name="T80" fmla="*/ 2976 w 5966"/>
                <a:gd name="T81" fmla="*/ 613 h 10851"/>
                <a:gd name="T82" fmla="*/ 3445 w 5966"/>
                <a:gd name="T83" fmla="*/ 502 h 10851"/>
                <a:gd name="T84" fmla="*/ 3930 w 5966"/>
                <a:gd name="T85" fmla="*/ 429 h 10851"/>
                <a:gd name="T86" fmla="*/ 4426 w 5966"/>
                <a:gd name="T87" fmla="*/ 400 h 10851"/>
                <a:gd name="T88" fmla="*/ 4930 w 5966"/>
                <a:gd name="T89" fmla="*/ 424 h 10851"/>
                <a:gd name="T90" fmla="*/ 5437 w 5966"/>
                <a:gd name="T91" fmla="*/ 507 h 10851"/>
                <a:gd name="T92" fmla="*/ 5354 w 5966"/>
                <a:gd name="T93" fmla="*/ 592 h 10851"/>
                <a:gd name="T94" fmla="*/ 5258 w 5966"/>
                <a:gd name="T95" fmla="*/ 763 h 10851"/>
                <a:gd name="T96" fmla="*/ 5154 w 5966"/>
                <a:gd name="T97" fmla="*/ 1015 h 10851"/>
                <a:gd name="T98" fmla="*/ 5044 w 5966"/>
                <a:gd name="T99" fmla="*/ 1334 h 10851"/>
                <a:gd name="T100" fmla="*/ 4932 w 5966"/>
                <a:gd name="T101" fmla="*/ 1712 h 10851"/>
                <a:gd name="T102" fmla="*/ 4822 w 5966"/>
                <a:gd name="T103" fmla="*/ 2141 h 10851"/>
                <a:gd name="T104" fmla="*/ 4716 w 5966"/>
                <a:gd name="T105" fmla="*/ 2610 h 10851"/>
                <a:gd name="T106" fmla="*/ 4618 w 5966"/>
                <a:gd name="T107" fmla="*/ 3109 h 10851"/>
                <a:gd name="T108" fmla="*/ 4533 w 5966"/>
                <a:gd name="T109" fmla="*/ 3629 h 10851"/>
                <a:gd name="T110" fmla="*/ 4462 w 5966"/>
                <a:gd name="T111" fmla="*/ 4161 h 10851"/>
                <a:gd name="T112" fmla="*/ 4409 w 5966"/>
                <a:gd name="T113" fmla="*/ 4693 h 10851"/>
                <a:gd name="T114" fmla="*/ 4377 w 5966"/>
                <a:gd name="T115" fmla="*/ 5219 h 10851"/>
                <a:gd name="T116" fmla="*/ 4372 w 5966"/>
                <a:gd name="T117" fmla="*/ 5726 h 10851"/>
                <a:gd name="T118" fmla="*/ 4394 w 5966"/>
                <a:gd name="T119" fmla="*/ 6206 h 10851"/>
                <a:gd name="T120" fmla="*/ 4449 w 5966"/>
                <a:gd name="T121" fmla="*/ 6649 h 10851"/>
                <a:gd name="T122" fmla="*/ 4539 w 5966"/>
                <a:gd name="T123" fmla="*/ 7046 h 10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66" h="10851">
                  <a:moveTo>
                    <a:pt x="0" y="10851"/>
                  </a:moveTo>
                  <a:lnTo>
                    <a:pt x="4791" y="7235"/>
                  </a:lnTo>
                  <a:lnTo>
                    <a:pt x="4786" y="7185"/>
                  </a:lnTo>
                  <a:lnTo>
                    <a:pt x="4771" y="7043"/>
                  </a:lnTo>
                  <a:lnTo>
                    <a:pt x="4762" y="6940"/>
                  </a:lnTo>
                  <a:lnTo>
                    <a:pt x="4752" y="6817"/>
                  </a:lnTo>
                  <a:lnTo>
                    <a:pt x="4742" y="6674"/>
                  </a:lnTo>
                  <a:lnTo>
                    <a:pt x="4732" y="6515"/>
                  </a:lnTo>
                  <a:lnTo>
                    <a:pt x="4724" y="6338"/>
                  </a:lnTo>
                  <a:lnTo>
                    <a:pt x="4716" y="6146"/>
                  </a:lnTo>
                  <a:lnTo>
                    <a:pt x="4711" y="5939"/>
                  </a:lnTo>
                  <a:lnTo>
                    <a:pt x="4708" y="5719"/>
                  </a:lnTo>
                  <a:lnTo>
                    <a:pt x="4709" y="5485"/>
                  </a:lnTo>
                  <a:lnTo>
                    <a:pt x="4712" y="5241"/>
                  </a:lnTo>
                  <a:lnTo>
                    <a:pt x="4720" y="4986"/>
                  </a:lnTo>
                  <a:lnTo>
                    <a:pt x="4732" y="4722"/>
                  </a:lnTo>
                  <a:lnTo>
                    <a:pt x="4749" y="4450"/>
                  </a:lnTo>
                  <a:lnTo>
                    <a:pt x="4772" y="4171"/>
                  </a:lnTo>
                  <a:lnTo>
                    <a:pt x="4801" y="3886"/>
                  </a:lnTo>
                  <a:lnTo>
                    <a:pt x="4837" y="3595"/>
                  </a:lnTo>
                  <a:lnTo>
                    <a:pt x="4879" y="3301"/>
                  </a:lnTo>
                  <a:lnTo>
                    <a:pt x="4930" y="3004"/>
                  </a:lnTo>
                  <a:lnTo>
                    <a:pt x="4988" y="2705"/>
                  </a:lnTo>
                  <a:lnTo>
                    <a:pt x="5056" y="2406"/>
                  </a:lnTo>
                  <a:lnTo>
                    <a:pt x="5132" y="2107"/>
                  </a:lnTo>
                  <a:lnTo>
                    <a:pt x="5217" y="1808"/>
                  </a:lnTo>
                  <a:lnTo>
                    <a:pt x="5313" y="1514"/>
                  </a:lnTo>
                  <a:lnTo>
                    <a:pt x="5420" y="1222"/>
                  </a:lnTo>
                  <a:lnTo>
                    <a:pt x="5538" y="935"/>
                  </a:lnTo>
                  <a:lnTo>
                    <a:pt x="5668" y="654"/>
                  </a:lnTo>
                  <a:lnTo>
                    <a:pt x="5811" y="379"/>
                  </a:lnTo>
                  <a:lnTo>
                    <a:pt x="5966" y="113"/>
                  </a:lnTo>
                  <a:lnTo>
                    <a:pt x="5680" y="57"/>
                  </a:lnTo>
                  <a:lnTo>
                    <a:pt x="5395" y="21"/>
                  </a:lnTo>
                  <a:lnTo>
                    <a:pt x="5112" y="2"/>
                  </a:lnTo>
                  <a:lnTo>
                    <a:pt x="4831" y="0"/>
                  </a:lnTo>
                  <a:lnTo>
                    <a:pt x="4553" y="13"/>
                  </a:lnTo>
                  <a:lnTo>
                    <a:pt x="4278" y="41"/>
                  </a:lnTo>
                  <a:lnTo>
                    <a:pt x="4007" y="82"/>
                  </a:lnTo>
                  <a:lnTo>
                    <a:pt x="3742" y="135"/>
                  </a:lnTo>
                  <a:lnTo>
                    <a:pt x="3480" y="199"/>
                  </a:lnTo>
                  <a:lnTo>
                    <a:pt x="3226" y="275"/>
                  </a:lnTo>
                  <a:lnTo>
                    <a:pt x="2975" y="357"/>
                  </a:lnTo>
                  <a:lnTo>
                    <a:pt x="2732" y="448"/>
                  </a:lnTo>
                  <a:lnTo>
                    <a:pt x="2497" y="545"/>
                  </a:lnTo>
                  <a:lnTo>
                    <a:pt x="2267" y="649"/>
                  </a:lnTo>
                  <a:lnTo>
                    <a:pt x="2047" y="756"/>
                  </a:lnTo>
                  <a:lnTo>
                    <a:pt x="1834" y="865"/>
                  </a:lnTo>
                  <a:lnTo>
                    <a:pt x="1631" y="978"/>
                  </a:lnTo>
                  <a:lnTo>
                    <a:pt x="1437" y="1092"/>
                  </a:lnTo>
                  <a:lnTo>
                    <a:pt x="1253" y="1205"/>
                  </a:lnTo>
                  <a:lnTo>
                    <a:pt x="1080" y="1316"/>
                  </a:lnTo>
                  <a:lnTo>
                    <a:pt x="917" y="1426"/>
                  </a:lnTo>
                  <a:lnTo>
                    <a:pt x="767" y="1530"/>
                  </a:lnTo>
                  <a:lnTo>
                    <a:pt x="628" y="1632"/>
                  </a:lnTo>
                  <a:lnTo>
                    <a:pt x="501" y="1727"/>
                  </a:lnTo>
                  <a:lnTo>
                    <a:pt x="388" y="1815"/>
                  </a:lnTo>
                  <a:lnTo>
                    <a:pt x="287" y="1895"/>
                  </a:lnTo>
                  <a:lnTo>
                    <a:pt x="202" y="1966"/>
                  </a:lnTo>
                  <a:lnTo>
                    <a:pt x="130" y="2026"/>
                  </a:lnTo>
                  <a:lnTo>
                    <a:pt x="33" y="2112"/>
                  </a:lnTo>
                  <a:lnTo>
                    <a:pt x="0" y="2142"/>
                  </a:lnTo>
                  <a:lnTo>
                    <a:pt x="31" y="2117"/>
                  </a:lnTo>
                  <a:lnTo>
                    <a:pt x="122" y="2046"/>
                  </a:lnTo>
                  <a:lnTo>
                    <a:pt x="189" y="1997"/>
                  </a:lnTo>
                  <a:lnTo>
                    <a:pt x="269" y="1938"/>
                  </a:lnTo>
                  <a:lnTo>
                    <a:pt x="362" y="1873"/>
                  </a:lnTo>
                  <a:lnTo>
                    <a:pt x="469" y="1800"/>
                  </a:lnTo>
                  <a:lnTo>
                    <a:pt x="586" y="1722"/>
                  </a:lnTo>
                  <a:lnTo>
                    <a:pt x="715" y="1638"/>
                  </a:lnTo>
                  <a:lnTo>
                    <a:pt x="856" y="1552"/>
                  </a:lnTo>
                  <a:lnTo>
                    <a:pt x="1007" y="1462"/>
                  </a:lnTo>
                  <a:lnTo>
                    <a:pt x="1167" y="1371"/>
                  </a:lnTo>
                  <a:lnTo>
                    <a:pt x="1336" y="1278"/>
                  </a:lnTo>
                  <a:lnTo>
                    <a:pt x="1516" y="1185"/>
                  </a:lnTo>
                  <a:lnTo>
                    <a:pt x="1703" y="1093"/>
                  </a:lnTo>
                  <a:lnTo>
                    <a:pt x="1899" y="1003"/>
                  </a:lnTo>
                  <a:lnTo>
                    <a:pt x="2101" y="916"/>
                  </a:lnTo>
                  <a:lnTo>
                    <a:pt x="2311" y="833"/>
                  </a:lnTo>
                  <a:lnTo>
                    <a:pt x="2527" y="753"/>
                  </a:lnTo>
                  <a:lnTo>
                    <a:pt x="2749" y="680"/>
                  </a:lnTo>
                  <a:lnTo>
                    <a:pt x="2976" y="613"/>
                  </a:lnTo>
                  <a:lnTo>
                    <a:pt x="3209" y="554"/>
                  </a:lnTo>
                  <a:lnTo>
                    <a:pt x="3445" y="502"/>
                  </a:lnTo>
                  <a:lnTo>
                    <a:pt x="3686" y="461"/>
                  </a:lnTo>
                  <a:lnTo>
                    <a:pt x="3930" y="429"/>
                  </a:lnTo>
                  <a:lnTo>
                    <a:pt x="4177" y="409"/>
                  </a:lnTo>
                  <a:lnTo>
                    <a:pt x="4426" y="400"/>
                  </a:lnTo>
                  <a:lnTo>
                    <a:pt x="4677" y="406"/>
                  </a:lnTo>
                  <a:lnTo>
                    <a:pt x="4930" y="424"/>
                  </a:lnTo>
                  <a:lnTo>
                    <a:pt x="5183" y="457"/>
                  </a:lnTo>
                  <a:lnTo>
                    <a:pt x="5437" y="507"/>
                  </a:lnTo>
                  <a:lnTo>
                    <a:pt x="5397" y="538"/>
                  </a:lnTo>
                  <a:lnTo>
                    <a:pt x="5354" y="592"/>
                  </a:lnTo>
                  <a:lnTo>
                    <a:pt x="5307" y="667"/>
                  </a:lnTo>
                  <a:lnTo>
                    <a:pt x="5258" y="763"/>
                  </a:lnTo>
                  <a:lnTo>
                    <a:pt x="5207" y="879"/>
                  </a:lnTo>
                  <a:lnTo>
                    <a:pt x="5154" y="1015"/>
                  </a:lnTo>
                  <a:lnTo>
                    <a:pt x="5100" y="1166"/>
                  </a:lnTo>
                  <a:lnTo>
                    <a:pt x="5044" y="1334"/>
                  </a:lnTo>
                  <a:lnTo>
                    <a:pt x="4988" y="1517"/>
                  </a:lnTo>
                  <a:lnTo>
                    <a:pt x="4932" y="1712"/>
                  </a:lnTo>
                  <a:lnTo>
                    <a:pt x="4877" y="1922"/>
                  </a:lnTo>
                  <a:lnTo>
                    <a:pt x="4822" y="2141"/>
                  </a:lnTo>
                  <a:lnTo>
                    <a:pt x="4768" y="2371"/>
                  </a:lnTo>
                  <a:lnTo>
                    <a:pt x="4716" y="2610"/>
                  </a:lnTo>
                  <a:lnTo>
                    <a:pt x="4666" y="2856"/>
                  </a:lnTo>
                  <a:lnTo>
                    <a:pt x="4618" y="3109"/>
                  </a:lnTo>
                  <a:lnTo>
                    <a:pt x="4574" y="3367"/>
                  </a:lnTo>
                  <a:lnTo>
                    <a:pt x="4533" y="3629"/>
                  </a:lnTo>
                  <a:lnTo>
                    <a:pt x="4495" y="3894"/>
                  </a:lnTo>
                  <a:lnTo>
                    <a:pt x="4462" y="4161"/>
                  </a:lnTo>
                  <a:lnTo>
                    <a:pt x="4432" y="4427"/>
                  </a:lnTo>
                  <a:lnTo>
                    <a:pt x="4409" y="4693"/>
                  </a:lnTo>
                  <a:lnTo>
                    <a:pt x="4390" y="4958"/>
                  </a:lnTo>
                  <a:lnTo>
                    <a:pt x="4377" y="5219"/>
                  </a:lnTo>
                  <a:lnTo>
                    <a:pt x="4371" y="5475"/>
                  </a:lnTo>
                  <a:lnTo>
                    <a:pt x="4372" y="5726"/>
                  </a:lnTo>
                  <a:lnTo>
                    <a:pt x="4379" y="5970"/>
                  </a:lnTo>
                  <a:lnTo>
                    <a:pt x="4394" y="6206"/>
                  </a:lnTo>
                  <a:lnTo>
                    <a:pt x="4417" y="6432"/>
                  </a:lnTo>
                  <a:lnTo>
                    <a:pt x="4449" y="6649"/>
                  </a:lnTo>
                  <a:lnTo>
                    <a:pt x="4489" y="6854"/>
                  </a:lnTo>
                  <a:lnTo>
                    <a:pt x="4539" y="7046"/>
                  </a:lnTo>
                  <a:lnTo>
                    <a:pt x="0" y="1085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2" name="Freeform 21"/>
            <p:cNvSpPr>
              <a:spLocks/>
            </p:cNvSpPr>
            <p:nvPr/>
          </p:nvSpPr>
          <p:spPr bwMode="auto">
            <a:xfrm>
              <a:off x="1260" y="1031"/>
              <a:ext cx="907" cy="1742"/>
            </a:xfrm>
            <a:custGeom>
              <a:avLst/>
              <a:gdLst>
                <a:gd name="T0" fmla="*/ 0 w 5437"/>
                <a:gd name="T1" fmla="*/ 1742 h 10451"/>
                <a:gd name="T2" fmla="*/ 122 w 5437"/>
                <a:gd name="T3" fmla="*/ 1646 h 10451"/>
                <a:gd name="T4" fmla="*/ 269 w 5437"/>
                <a:gd name="T5" fmla="*/ 1538 h 10451"/>
                <a:gd name="T6" fmla="*/ 469 w 5437"/>
                <a:gd name="T7" fmla="*/ 1400 h 10451"/>
                <a:gd name="T8" fmla="*/ 715 w 5437"/>
                <a:gd name="T9" fmla="*/ 1238 h 10451"/>
                <a:gd name="T10" fmla="*/ 1007 w 5437"/>
                <a:gd name="T11" fmla="*/ 1062 h 10451"/>
                <a:gd name="T12" fmla="*/ 1336 w 5437"/>
                <a:gd name="T13" fmla="*/ 878 h 10451"/>
                <a:gd name="T14" fmla="*/ 1703 w 5437"/>
                <a:gd name="T15" fmla="*/ 693 h 10451"/>
                <a:gd name="T16" fmla="*/ 2101 w 5437"/>
                <a:gd name="T17" fmla="*/ 516 h 10451"/>
                <a:gd name="T18" fmla="*/ 2527 w 5437"/>
                <a:gd name="T19" fmla="*/ 353 h 10451"/>
                <a:gd name="T20" fmla="*/ 2976 w 5437"/>
                <a:gd name="T21" fmla="*/ 213 h 10451"/>
                <a:gd name="T22" fmla="*/ 3445 w 5437"/>
                <a:gd name="T23" fmla="*/ 102 h 10451"/>
                <a:gd name="T24" fmla="*/ 3930 w 5437"/>
                <a:gd name="T25" fmla="*/ 29 h 10451"/>
                <a:gd name="T26" fmla="*/ 4426 w 5437"/>
                <a:gd name="T27" fmla="*/ 0 h 10451"/>
                <a:gd name="T28" fmla="*/ 4930 w 5437"/>
                <a:gd name="T29" fmla="*/ 24 h 10451"/>
                <a:gd name="T30" fmla="*/ 5437 w 5437"/>
                <a:gd name="T31" fmla="*/ 107 h 10451"/>
                <a:gd name="T32" fmla="*/ 5354 w 5437"/>
                <a:gd name="T33" fmla="*/ 192 h 10451"/>
                <a:gd name="T34" fmla="*/ 5258 w 5437"/>
                <a:gd name="T35" fmla="*/ 363 h 10451"/>
                <a:gd name="T36" fmla="*/ 5154 w 5437"/>
                <a:gd name="T37" fmla="*/ 615 h 10451"/>
                <a:gd name="T38" fmla="*/ 5044 w 5437"/>
                <a:gd name="T39" fmla="*/ 934 h 10451"/>
                <a:gd name="T40" fmla="*/ 4932 w 5437"/>
                <a:gd name="T41" fmla="*/ 1312 h 10451"/>
                <a:gd name="T42" fmla="*/ 4822 w 5437"/>
                <a:gd name="T43" fmla="*/ 1741 h 10451"/>
                <a:gd name="T44" fmla="*/ 4716 w 5437"/>
                <a:gd name="T45" fmla="*/ 2210 h 10451"/>
                <a:gd name="T46" fmla="*/ 4618 w 5437"/>
                <a:gd name="T47" fmla="*/ 2709 h 10451"/>
                <a:gd name="T48" fmla="*/ 4533 w 5437"/>
                <a:gd name="T49" fmla="*/ 3229 h 10451"/>
                <a:gd name="T50" fmla="*/ 4462 w 5437"/>
                <a:gd name="T51" fmla="*/ 3761 h 10451"/>
                <a:gd name="T52" fmla="*/ 4409 w 5437"/>
                <a:gd name="T53" fmla="*/ 4293 h 10451"/>
                <a:gd name="T54" fmla="*/ 4377 w 5437"/>
                <a:gd name="T55" fmla="*/ 4819 h 10451"/>
                <a:gd name="T56" fmla="*/ 4372 w 5437"/>
                <a:gd name="T57" fmla="*/ 5326 h 10451"/>
                <a:gd name="T58" fmla="*/ 4394 w 5437"/>
                <a:gd name="T59" fmla="*/ 5806 h 10451"/>
                <a:gd name="T60" fmla="*/ 4449 w 5437"/>
                <a:gd name="T61" fmla="*/ 6249 h 10451"/>
                <a:gd name="T62" fmla="*/ 4539 w 5437"/>
                <a:gd name="T63" fmla="*/ 6646 h 10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37" h="10451">
                  <a:moveTo>
                    <a:pt x="0" y="10451"/>
                  </a:moveTo>
                  <a:lnTo>
                    <a:pt x="0" y="1742"/>
                  </a:lnTo>
                  <a:lnTo>
                    <a:pt x="31" y="1717"/>
                  </a:lnTo>
                  <a:lnTo>
                    <a:pt x="122" y="1646"/>
                  </a:lnTo>
                  <a:lnTo>
                    <a:pt x="189" y="1597"/>
                  </a:lnTo>
                  <a:lnTo>
                    <a:pt x="269" y="1538"/>
                  </a:lnTo>
                  <a:lnTo>
                    <a:pt x="362" y="1473"/>
                  </a:lnTo>
                  <a:lnTo>
                    <a:pt x="469" y="1400"/>
                  </a:lnTo>
                  <a:lnTo>
                    <a:pt x="586" y="1322"/>
                  </a:lnTo>
                  <a:lnTo>
                    <a:pt x="715" y="1238"/>
                  </a:lnTo>
                  <a:lnTo>
                    <a:pt x="856" y="1152"/>
                  </a:lnTo>
                  <a:lnTo>
                    <a:pt x="1007" y="1062"/>
                  </a:lnTo>
                  <a:lnTo>
                    <a:pt x="1167" y="971"/>
                  </a:lnTo>
                  <a:lnTo>
                    <a:pt x="1336" y="878"/>
                  </a:lnTo>
                  <a:lnTo>
                    <a:pt x="1516" y="785"/>
                  </a:lnTo>
                  <a:lnTo>
                    <a:pt x="1703" y="693"/>
                  </a:lnTo>
                  <a:lnTo>
                    <a:pt x="1899" y="603"/>
                  </a:lnTo>
                  <a:lnTo>
                    <a:pt x="2101" y="516"/>
                  </a:lnTo>
                  <a:lnTo>
                    <a:pt x="2311" y="433"/>
                  </a:lnTo>
                  <a:lnTo>
                    <a:pt x="2527" y="353"/>
                  </a:lnTo>
                  <a:lnTo>
                    <a:pt x="2749" y="280"/>
                  </a:lnTo>
                  <a:lnTo>
                    <a:pt x="2976" y="213"/>
                  </a:lnTo>
                  <a:lnTo>
                    <a:pt x="3209" y="154"/>
                  </a:lnTo>
                  <a:lnTo>
                    <a:pt x="3445" y="102"/>
                  </a:lnTo>
                  <a:lnTo>
                    <a:pt x="3686" y="61"/>
                  </a:lnTo>
                  <a:lnTo>
                    <a:pt x="3930" y="29"/>
                  </a:lnTo>
                  <a:lnTo>
                    <a:pt x="4177" y="9"/>
                  </a:lnTo>
                  <a:lnTo>
                    <a:pt x="4426" y="0"/>
                  </a:lnTo>
                  <a:lnTo>
                    <a:pt x="4677" y="6"/>
                  </a:lnTo>
                  <a:lnTo>
                    <a:pt x="4930" y="24"/>
                  </a:lnTo>
                  <a:lnTo>
                    <a:pt x="5183" y="57"/>
                  </a:lnTo>
                  <a:lnTo>
                    <a:pt x="5437" y="107"/>
                  </a:lnTo>
                  <a:lnTo>
                    <a:pt x="5397" y="138"/>
                  </a:lnTo>
                  <a:lnTo>
                    <a:pt x="5354" y="192"/>
                  </a:lnTo>
                  <a:lnTo>
                    <a:pt x="5307" y="267"/>
                  </a:lnTo>
                  <a:lnTo>
                    <a:pt x="5258" y="363"/>
                  </a:lnTo>
                  <a:lnTo>
                    <a:pt x="5207" y="479"/>
                  </a:lnTo>
                  <a:lnTo>
                    <a:pt x="5154" y="615"/>
                  </a:lnTo>
                  <a:lnTo>
                    <a:pt x="5100" y="766"/>
                  </a:lnTo>
                  <a:lnTo>
                    <a:pt x="5044" y="934"/>
                  </a:lnTo>
                  <a:lnTo>
                    <a:pt x="4988" y="1117"/>
                  </a:lnTo>
                  <a:lnTo>
                    <a:pt x="4932" y="1312"/>
                  </a:lnTo>
                  <a:lnTo>
                    <a:pt x="4877" y="1522"/>
                  </a:lnTo>
                  <a:lnTo>
                    <a:pt x="4822" y="1741"/>
                  </a:lnTo>
                  <a:lnTo>
                    <a:pt x="4768" y="1971"/>
                  </a:lnTo>
                  <a:lnTo>
                    <a:pt x="4716" y="2210"/>
                  </a:lnTo>
                  <a:lnTo>
                    <a:pt x="4666" y="2456"/>
                  </a:lnTo>
                  <a:lnTo>
                    <a:pt x="4618" y="2709"/>
                  </a:lnTo>
                  <a:lnTo>
                    <a:pt x="4574" y="2967"/>
                  </a:lnTo>
                  <a:lnTo>
                    <a:pt x="4533" y="3229"/>
                  </a:lnTo>
                  <a:lnTo>
                    <a:pt x="4495" y="3494"/>
                  </a:lnTo>
                  <a:lnTo>
                    <a:pt x="4462" y="3761"/>
                  </a:lnTo>
                  <a:lnTo>
                    <a:pt x="4432" y="4027"/>
                  </a:lnTo>
                  <a:lnTo>
                    <a:pt x="4409" y="4293"/>
                  </a:lnTo>
                  <a:lnTo>
                    <a:pt x="4390" y="4558"/>
                  </a:lnTo>
                  <a:lnTo>
                    <a:pt x="4377" y="4819"/>
                  </a:lnTo>
                  <a:lnTo>
                    <a:pt x="4371" y="5075"/>
                  </a:lnTo>
                  <a:lnTo>
                    <a:pt x="4372" y="5326"/>
                  </a:lnTo>
                  <a:lnTo>
                    <a:pt x="4379" y="5570"/>
                  </a:lnTo>
                  <a:lnTo>
                    <a:pt x="4394" y="5806"/>
                  </a:lnTo>
                  <a:lnTo>
                    <a:pt x="4417" y="6032"/>
                  </a:lnTo>
                  <a:lnTo>
                    <a:pt x="4449" y="6249"/>
                  </a:lnTo>
                  <a:lnTo>
                    <a:pt x="4489" y="6454"/>
                  </a:lnTo>
                  <a:lnTo>
                    <a:pt x="4539" y="6646"/>
                  </a:lnTo>
                  <a:lnTo>
                    <a:pt x="0" y="10451"/>
                  </a:lnTo>
                  <a:close/>
                </a:path>
              </a:pathLst>
            </a:custGeom>
            <a:solidFill>
              <a:srgbClr val="E77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3" name="Freeform 22"/>
            <p:cNvSpPr>
              <a:spLocks/>
            </p:cNvSpPr>
            <p:nvPr/>
          </p:nvSpPr>
          <p:spPr bwMode="auto">
            <a:xfrm>
              <a:off x="56" y="1472"/>
              <a:ext cx="413" cy="302"/>
            </a:xfrm>
            <a:custGeom>
              <a:avLst/>
              <a:gdLst>
                <a:gd name="T0" fmla="*/ 2328 w 2478"/>
                <a:gd name="T1" fmla="*/ 1291 h 1811"/>
                <a:gd name="T2" fmla="*/ 2266 w 2478"/>
                <a:gd name="T3" fmla="*/ 1215 h 1811"/>
                <a:gd name="T4" fmla="*/ 2200 w 2478"/>
                <a:gd name="T5" fmla="*/ 1143 h 1811"/>
                <a:gd name="T6" fmla="*/ 2130 w 2478"/>
                <a:gd name="T7" fmla="*/ 1076 h 1811"/>
                <a:gd name="T8" fmla="*/ 2056 w 2478"/>
                <a:gd name="T9" fmla="*/ 1016 h 1811"/>
                <a:gd name="T10" fmla="*/ 1981 w 2478"/>
                <a:gd name="T11" fmla="*/ 961 h 1811"/>
                <a:gd name="T12" fmla="*/ 1905 w 2478"/>
                <a:gd name="T13" fmla="*/ 914 h 1811"/>
                <a:gd name="T14" fmla="*/ 1829 w 2478"/>
                <a:gd name="T15" fmla="*/ 874 h 1811"/>
                <a:gd name="T16" fmla="*/ 1754 w 2478"/>
                <a:gd name="T17" fmla="*/ 841 h 1811"/>
                <a:gd name="T18" fmla="*/ 1680 w 2478"/>
                <a:gd name="T19" fmla="*/ 819 h 1811"/>
                <a:gd name="T20" fmla="*/ 1609 w 2478"/>
                <a:gd name="T21" fmla="*/ 805 h 1811"/>
                <a:gd name="T22" fmla="*/ 1473 w 2478"/>
                <a:gd name="T23" fmla="*/ 813 h 1811"/>
                <a:gd name="T24" fmla="*/ 1305 w 2478"/>
                <a:gd name="T25" fmla="*/ 841 h 1811"/>
                <a:gd name="T26" fmla="*/ 1125 w 2478"/>
                <a:gd name="T27" fmla="*/ 881 h 1811"/>
                <a:gd name="T28" fmla="*/ 955 w 2478"/>
                <a:gd name="T29" fmla="*/ 930 h 1811"/>
                <a:gd name="T30" fmla="*/ 815 w 2478"/>
                <a:gd name="T31" fmla="*/ 980 h 1811"/>
                <a:gd name="T32" fmla="*/ 813 w 2478"/>
                <a:gd name="T33" fmla="*/ 980 h 1811"/>
                <a:gd name="T34" fmla="*/ 887 w 2478"/>
                <a:gd name="T35" fmla="*/ 954 h 1811"/>
                <a:gd name="T36" fmla="*/ 1001 w 2478"/>
                <a:gd name="T37" fmla="*/ 927 h 1811"/>
                <a:gd name="T38" fmla="*/ 1151 w 2478"/>
                <a:gd name="T39" fmla="*/ 906 h 1811"/>
                <a:gd name="T40" fmla="*/ 1298 w 2478"/>
                <a:gd name="T41" fmla="*/ 887 h 1811"/>
                <a:gd name="T42" fmla="*/ 1364 w 2478"/>
                <a:gd name="T43" fmla="*/ 824 h 1811"/>
                <a:gd name="T44" fmla="*/ 1346 w 2478"/>
                <a:gd name="T45" fmla="*/ 664 h 1811"/>
                <a:gd name="T46" fmla="*/ 1326 w 2478"/>
                <a:gd name="T47" fmla="*/ 497 h 1811"/>
                <a:gd name="T48" fmla="*/ 1304 w 2478"/>
                <a:gd name="T49" fmla="*/ 327 h 1811"/>
                <a:gd name="T50" fmla="*/ 1279 w 2478"/>
                <a:gd name="T51" fmla="*/ 159 h 1811"/>
                <a:gd name="T52" fmla="*/ 1254 w 2478"/>
                <a:gd name="T53" fmla="*/ 0 h 1811"/>
                <a:gd name="T54" fmla="*/ 1132 w 2478"/>
                <a:gd name="T55" fmla="*/ 143 h 1811"/>
                <a:gd name="T56" fmla="*/ 957 w 2478"/>
                <a:gd name="T57" fmla="*/ 274 h 1811"/>
                <a:gd name="T58" fmla="*/ 752 w 2478"/>
                <a:gd name="T59" fmla="*/ 398 h 1811"/>
                <a:gd name="T60" fmla="*/ 538 w 2478"/>
                <a:gd name="T61" fmla="*/ 516 h 1811"/>
                <a:gd name="T62" fmla="*/ 334 w 2478"/>
                <a:gd name="T63" fmla="*/ 632 h 1811"/>
                <a:gd name="T64" fmla="*/ 163 w 2478"/>
                <a:gd name="T65" fmla="*/ 749 h 1811"/>
                <a:gd name="T66" fmla="*/ 44 w 2478"/>
                <a:gd name="T67" fmla="*/ 869 h 1811"/>
                <a:gd name="T68" fmla="*/ 0 w 2478"/>
                <a:gd name="T69" fmla="*/ 995 h 1811"/>
                <a:gd name="T70" fmla="*/ 51 w 2478"/>
                <a:gd name="T71" fmla="*/ 1129 h 1811"/>
                <a:gd name="T72" fmla="*/ 217 w 2478"/>
                <a:gd name="T73" fmla="*/ 1276 h 1811"/>
                <a:gd name="T74" fmla="*/ 443 w 2478"/>
                <a:gd name="T75" fmla="*/ 1400 h 1811"/>
                <a:gd name="T76" fmla="*/ 620 w 2478"/>
                <a:gd name="T77" fmla="*/ 1472 h 1811"/>
                <a:gd name="T78" fmla="*/ 863 w 2478"/>
                <a:gd name="T79" fmla="*/ 1555 h 1811"/>
                <a:gd name="T80" fmla="*/ 1151 w 2478"/>
                <a:gd name="T81" fmla="*/ 1642 h 1811"/>
                <a:gd name="T82" fmla="*/ 1457 w 2478"/>
                <a:gd name="T83" fmla="*/ 1720 h 1811"/>
                <a:gd name="T84" fmla="*/ 1760 w 2478"/>
                <a:gd name="T85" fmla="*/ 1779 h 1811"/>
                <a:gd name="T86" fmla="*/ 2037 w 2478"/>
                <a:gd name="T87" fmla="*/ 1810 h 1811"/>
                <a:gd name="T88" fmla="*/ 2265 w 2478"/>
                <a:gd name="T89" fmla="*/ 1801 h 1811"/>
                <a:gd name="T90" fmla="*/ 2419 w 2478"/>
                <a:gd name="T91" fmla="*/ 1740 h 1811"/>
                <a:gd name="T92" fmla="*/ 2478 w 2478"/>
                <a:gd name="T93" fmla="*/ 1619 h 1811"/>
                <a:gd name="T94" fmla="*/ 2416 w 2478"/>
                <a:gd name="T95" fmla="*/ 1426 h 1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78" h="1811">
                  <a:moveTo>
                    <a:pt x="2366" y="1344"/>
                  </a:moveTo>
                  <a:lnTo>
                    <a:pt x="2347" y="1318"/>
                  </a:lnTo>
                  <a:lnTo>
                    <a:pt x="2328" y="1291"/>
                  </a:lnTo>
                  <a:lnTo>
                    <a:pt x="2307" y="1266"/>
                  </a:lnTo>
                  <a:lnTo>
                    <a:pt x="2287" y="1240"/>
                  </a:lnTo>
                  <a:lnTo>
                    <a:pt x="2266" y="1215"/>
                  </a:lnTo>
                  <a:lnTo>
                    <a:pt x="2245" y="1191"/>
                  </a:lnTo>
                  <a:lnTo>
                    <a:pt x="2223" y="1167"/>
                  </a:lnTo>
                  <a:lnTo>
                    <a:pt x="2200" y="1143"/>
                  </a:lnTo>
                  <a:lnTo>
                    <a:pt x="2176" y="1121"/>
                  </a:lnTo>
                  <a:lnTo>
                    <a:pt x="2153" y="1099"/>
                  </a:lnTo>
                  <a:lnTo>
                    <a:pt x="2130" y="1076"/>
                  </a:lnTo>
                  <a:lnTo>
                    <a:pt x="2106" y="1056"/>
                  </a:lnTo>
                  <a:lnTo>
                    <a:pt x="2081" y="1035"/>
                  </a:lnTo>
                  <a:lnTo>
                    <a:pt x="2056" y="1016"/>
                  </a:lnTo>
                  <a:lnTo>
                    <a:pt x="2032" y="997"/>
                  </a:lnTo>
                  <a:lnTo>
                    <a:pt x="2006" y="978"/>
                  </a:lnTo>
                  <a:lnTo>
                    <a:pt x="1981" y="961"/>
                  </a:lnTo>
                  <a:lnTo>
                    <a:pt x="1956" y="944"/>
                  </a:lnTo>
                  <a:lnTo>
                    <a:pt x="1930" y="928"/>
                  </a:lnTo>
                  <a:lnTo>
                    <a:pt x="1905" y="914"/>
                  </a:lnTo>
                  <a:lnTo>
                    <a:pt x="1880" y="899"/>
                  </a:lnTo>
                  <a:lnTo>
                    <a:pt x="1854" y="885"/>
                  </a:lnTo>
                  <a:lnTo>
                    <a:pt x="1829" y="874"/>
                  </a:lnTo>
                  <a:lnTo>
                    <a:pt x="1803" y="862"/>
                  </a:lnTo>
                  <a:lnTo>
                    <a:pt x="1778" y="851"/>
                  </a:lnTo>
                  <a:lnTo>
                    <a:pt x="1754" y="841"/>
                  </a:lnTo>
                  <a:lnTo>
                    <a:pt x="1728" y="832"/>
                  </a:lnTo>
                  <a:lnTo>
                    <a:pt x="1704" y="825"/>
                  </a:lnTo>
                  <a:lnTo>
                    <a:pt x="1680" y="819"/>
                  </a:lnTo>
                  <a:lnTo>
                    <a:pt x="1656" y="812"/>
                  </a:lnTo>
                  <a:lnTo>
                    <a:pt x="1632" y="808"/>
                  </a:lnTo>
                  <a:lnTo>
                    <a:pt x="1609" y="805"/>
                  </a:lnTo>
                  <a:lnTo>
                    <a:pt x="1569" y="805"/>
                  </a:lnTo>
                  <a:lnTo>
                    <a:pt x="1522" y="808"/>
                  </a:lnTo>
                  <a:lnTo>
                    <a:pt x="1473" y="813"/>
                  </a:lnTo>
                  <a:lnTo>
                    <a:pt x="1419" y="821"/>
                  </a:lnTo>
                  <a:lnTo>
                    <a:pt x="1363" y="830"/>
                  </a:lnTo>
                  <a:lnTo>
                    <a:pt x="1305" y="841"/>
                  </a:lnTo>
                  <a:lnTo>
                    <a:pt x="1245" y="853"/>
                  </a:lnTo>
                  <a:lnTo>
                    <a:pt x="1185" y="866"/>
                  </a:lnTo>
                  <a:lnTo>
                    <a:pt x="1125" y="881"/>
                  </a:lnTo>
                  <a:lnTo>
                    <a:pt x="1066" y="897"/>
                  </a:lnTo>
                  <a:lnTo>
                    <a:pt x="1010" y="913"/>
                  </a:lnTo>
                  <a:lnTo>
                    <a:pt x="955" y="930"/>
                  </a:lnTo>
                  <a:lnTo>
                    <a:pt x="903" y="946"/>
                  </a:lnTo>
                  <a:lnTo>
                    <a:pt x="857" y="963"/>
                  </a:lnTo>
                  <a:lnTo>
                    <a:pt x="815" y="980"/>
                  </a:lnTo>
                  <a:lnTo>
                    <a:pt x="778" y="997"/>
                  </a:lnTo>
                  <a:lnTo>
                    <a:pt x="796" y="989"/>
                  </a:lnTo>
                  <a:lnTo>
                    <a:pt x="813" y="980"/>
                  </a:lnTo>
                  <a:lnTo>
                    <a:pt x="833" y="973"/>
                  </a:lnTo>
                  <a:lnTo>
                    <a:pt x="850" y="967"/>
                  </a:lnTo>
                  <a:lnTo>
                    <a:pt x="887" y="954"/>
                  </a:lnTo>
                  <a:lnTo>
                    <a:pt x="925" y="943"/>
                  </a:lnTo>
                  <a:lnTo>
                    <a:pt x="962" y="935"/>
                  </a:lnTo>
                  <a:lnTo>
                    <a:pt x="1001" y="927"/>
                  </a:lnTo>
                  <a:lnTo>
                    <a:pt x="1037" y="921"/>
                  </a:lnTo>
                  <a:lnTo>
                    <a:pt x="1076" y="916"/>
                  </a:lnTo>
                  <a:lnTo>
                    <a:pt x="1151" y="906"/>
                  </a:lnTo>
                  <a:lnTo>
                    <a:pt x="1226" y="898"/>
                  </a:lnTo>
                  <a:lnTo>
                    <a:pt x="1261" y="893"/>
                  </a:lnTo>
                  <a:lnTo>
                    <a:pt x="1298" y="887"/>
                  </a:lnTo>
                  <a:lnTo>
                    <a:pt x="1334" y="881"/>
                  </a:lnTo>
                  <a:lnTo>
                    <a:pt x="1370" y="874"/>
                  </a:lnTo>
                  <a:lnTo>
                    <a:pt x="1364" y="824"/>
                  </a:lnTo>
                  <a:lnTo>
                    <a:pt x="1359" y="772"/>
                  </a:lnTo>
                  <a:lnTo>
                    <a:pt x="1352" y="719"/>
                  </a:lnTo>
                  <a:lnTo>
                    <a:pt x="1346" y="664"/>
                  </a:lnTo>
                  <a:lnTo>
                    <a:pt x="1340" y="609"/>
                  </a:lnTo>
                  <a:lnTo>
                    <a:pt x="1333" y="553"/>
                  </a:lnTo>
                  <a:lnTo>
                    <a:pt x="1326" y="497"/>
                  </a:lnTo>
                  <a:lnTo>
                    <a:pt x="1319" y="440"/>
                  </a:lnTo>
                  <a:lnTo>
                    <a:pt x="1311" y="383"/>
                  </a:lnTo>
                  <a:lnTo>
                    <a:pt x="1304" y="327"/>
                  </a:lnTo>
                  <a:lnTo>
                    <a:pt x="1296" y="270"/>
                  </a:lnTo>
                  <a:lnTo>
                    <a:pt x="1288" y="214"/>
                  </a:lnTo>
                  <a:lnTo>
                    <a:pt x="1279" y="159"/>
                  </a:lnTo>
                  <a:lnTo>
                    <a:pt x="1272" y="105"/>
                  </a:lnTo>
                  <a:lnTo>
                    <a:pt x="1263" y="52"/>
                  </a:lnTo>
                  <a:lnTo>
                    <a:pt x="1254" y="0"/>
                  </a:lnTo>
                  <a:lnTo>
                    <a:pt x="1220" y="50"/>
                  </a:lnTo>
                  <a:lnTo>
                    <a:pt x="1179" y="97"/>
                  </a:lnTo>
                  <a:lnTo>
                    <a:pt x="1132" y="143"/>
                  </a:lnTo>
                  <a:lnTo>
                    <a:pt x="1078" y="187"/>
                  </a:lnTo>
                  <a:lnTo>
                    <a:pt x="1020" y="232"/>
                  </a:lnTo>
                  <a:lnTo>
                    <a:pt x="957" y="274"/>
                  </a:lnTo>
                  <a:lnTo>
                    <a:pt x="891" y="316"/>
                  </a:lnTo>
                  <a:lnTo>
                    <a:pt x="822" y="358"/>
                  </a:lnTo>
                  <a:lnTo>
                    <a:pt x="752" y="398"/>
                  </a:lnTo>
                  <a:lnTo>
                    <a:pt x="680" y="438"/>
                  </a:lnTo>
                  <a:lnTo>
                    <a:pt x="609" y="477"/>
                  </a:lnTo>
                  <a:lnTo>
                    <a:pt x="538" y="516"/>
                  </a:lnTo>
                  <a:lnTo>
                    <a:pt x="467" y="555"/>
                  </a:lnTo>
                  <a:lnTo>
                    <a:pt x="399" y="594"/>
                  </a:lnTo>
                  <a:lnTo>
                    <a:pt x="334" y="632"/>
                  </a:lnTo>
                  <a:lnTo>
                    <a:pt x="273" y="672"/>
                  </a:lnTo>
                  <a:lnTo>
                    <a:pt x="215" y="710"/>
                  </a:lnTo>
                  <a:lnTo>
                    <a:pt x="163" y="749"/>
                  </a:lnTo>
                  <a:lnTo>
                    <a:pt x="116" y="789"/>
                  </a:lnTo>
                  <a:lnTo>
                    <a:pt x="77" y="828"/>
                  </a:lnTo>
                  <a:lnTo>
                    <a:pt x="44" y="869"/>
                  </a:lnTo>
                  <a:lnTo>
                    <a:pt x="21" y="911"/>
                  </a:lnTo>
                  <a:lnTo>
                    <a:pt x="5" y="952"/>
                  </a:lnTo>
                  <a:lnTo>
                    <a:pt x="0" y="995"/>
                  </a:lnTo>
                  <a:lnTo>
                    <a:pt x="5" y="1038"/>
                  </a:lnTo>
                  <a:lnTo>
                    <a:pt x="22" y="1084"/>
                  </a:lnTo>
                  <a:lnTo>
                    <a:pt x="51" y="1129"/>
                  </a:lnTo>
                  <a:lnTo>
                    <a:pt x="92" y="1177"/>
                  </a:lnTo>
                  <a:lnTo>
                    <a:pt x="147" y="1226"/>
                  </a:lnTo>
                  <a:lnTo>
                    <a:pt x="217" y="1276"/>
                  </a:lnTo>
                  <a:lnTo>
                    <a:pt x="301" y="1328"/>
                  </a:lnTo>
                  <a:lnTo>
                    <a:pt x="402" y="1381"/>
                  </a:lnTo>
                  <a:lnTo>
                    <a:pt x="443" y="1400"/>
                  </a:lnTo>
                  <a:lnTo>
                    <a:pt x="492" y="1422"/>
                  </a:lnTo>
                  <a:lnTo>
                    <a:pt x="553" y="1445"/>
                  </a:lnTo>
                  <a:lnTo>
                    <a:pt x="620" y="1472"/>
                  </a:lnTo>
                  <a:lnTo>
                    <a:pt x="695" y="1498"/>
                  </a:lnTo>
                  <a:lnTo>
                    <a:pt x="777" y="1527"/>
                  </a:lnTo>
                  <a:lnTo>
                    <a:pt x="863" y="1555"/>
                  </a:lnTo>
                  <a:lnTo>
                    <a:pt x="955" y="1585"/>
                  </a:lnTo>
                  <a:lnTo>
                    <a:pt x="1051" y="1614"/>
                  </a:lnTo>
                  <a:lnTo>
                    <a:pt x="1151" y="1642"/>
                  </a:lnTo>
                  <a:lnTo>
                    <a:pt x="1252" y="1670"/>
                  </a:lnTo>
                  <a:lnTo>
                    <a:pt x="1354" y="1696"/>
                  </a:lnTo>
                  <a:lnTo>
                    <a:pt x="1457" y="1720"/>
                  </a:lnTo>
                  <a:lnTo>
                    <a:pt x="1559" y="1742"/>
                  </a:lnTo>
                  <a:lnTo>
                    <a:pt x="1661" y="1763"/>
                  </a:lnTo>
                  <a:lnTo>
                    <a:pt x="1760" y="1779"/>
                  </a:lnTo>
                  <a:lnTo>
                    <a:pt x="1857" y="1793"/>
                  </a:lnTo>
                  <a:lnTo>
                    <a:pt x="1949" y="1804"/>
                  </a:lnTo>
                  <a:lnTo>
                    <a:pt x="2037" y="1810"/>
                  </a:lnTo>
                  <a:lnTo>
                    <a:pt x="2119" y="1811"/>
                  </a:lnTo>
                  <a:lnTo>
                    <a:pt x="2195" y="1809"/>
                  </a:lnTo>
                  <a:lnTo>
                    <a:pt x="2265" y="1801"/>
                  </a:lnTo>
                  <a:lnTo>
                    <a:pt x="2325" y="1786"/>
                  </a:lnTo>
                  <a:lnTo>
                    <a:pt x="2377" y="1767"/>
                  </a:lnTo>
                  <a:lnTo>
                    <a:pt x="2419" y="1740"/>
                  </a:lnTo>
                  <a:lnTo>
                    <a:pt x="2450" y="1707"/>
                  </a:lnTo>
                  <a:lnTo>
                    <a:pt x="2470" y="1666"/>
                  </a:lnTo>
                  <a:lnTo>
                    <a:pt x="2478" y="1619"/>
                  </a:lnTo>
                  <a:lnTo>
                    <a:pt x="2471" y="1563"/>
                  </a:lnTo>
                  <a:lnTo>
                    <a:pt x="2451" y="1499"/>
                  </a:lnTo>
                  <a:lnTo>
                    <a:pt x="2416" y="1426"/>
                  </a:lnTo>
                  <a:lnTo>
                    <a:pt x="2366" y="13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4" name="Freeform 23"/>
            <p:cNvSpPr>
              <a:spLocks/>
            </p:cNvSpPr>
            <p:nvPr/>
          </p:nvSpPr>
          <p:spPr bwMode="auto">
            <a:xfrm>
              <a:off x="87" y="1724"/>
              <a:ext cx="411" cy="206"/>
            </a:xfrm>
            <a:custGeom>
              <a:avLst/>
              <a:gdLst>
                <a:gd name="T0" fmla="*/ 1197 w 2469"/>
                <a:gd name="T1" fmla="*/ 351 h 1235"/>
                <a:gd name="T2" fmla="*/ 1047 w 2469"/>
                <a:gd name="T3" fmla="*/ 320 h 1235"/>
                <a:gd name="T4" fmla="*/ 894 w 2469"/>
                <a:gd name="T5" fmla="*/ 287 h 1235"/>
                <a:gd name="T6" fmla="*/ 736 w 2469"/>
                <a:gd name="T7" fmla="*/ 250 h 1235"/>
                <a:gd name="T8" fmla="*/ 576 w 2469"/>
                <a:gd name="T9" fmla="*/ 207 h 1235"/>
                <a:gd name="T10" fmla="*/ 413 w 2469"/>
                <a:gd name="T11" fmla="*/ 158 h 1235"/>
                <a:gd name="T12" fmla="*/ 248 w 2469"/>
                <a:gd name="T13" fmla="*/ 102 h 1235"/>
                <a:gd name="T14" fmla="*/ 125 w 2469"/>
                <a:gd name="T15" fmla="*/ 53 h 1235"/>
                <a:gd name="T16" fmla="*/ 42 w 2469"/>
                <a:gd name="T17" fmla="*/ 18 h 1235"/>
                <a:gd name="T18" fmla="*/ 25 w 2469"/>
                <a:gd name="T19" fmla="*/ 50 h 1235"/>
                <a:gd name="T20" fmla="*/ 81 w 2469"/>
                <a:gd name="T21" fmla="*/ 168 h 1235"/>
                <a:gd name="T22" fmla="*/ 129 w 2469"/>
                <a:gd name="T23" fmla="*/ 267 h 1235"/>
                <a:gd name="T24" fmla="*/ 164 w 2469"/>
                <a:gd name="T25" fmla="*/ 336 h 1235"/>
                <a:gd name="T26" fmla="*/ 203 w 2469"/>
                <a:gd name="T27" fmla="*/ 405 h 1235"/>
                <a:gd name="T28" fmla="*/ 244 w 2469"/>
                <a:gd name="T29" fmla="*/ 473 h 1235"/>
                <a:gd name="T30" fmla="*/ 289 w 2469"/>
                <a:gd name="T31" fmla="*/ 538 h 1235"/>
                <a:gd name="T32" fmla="*/ 338 w 2469"/>
                <a:gd name="T33" fmla="*/ 602 h 1235"/>
                <a:gd name="T34" fmla="*/ 391 w 2469"/>
                <a:gd name="T35" fmla="*/ 659 h 1235"/>
                <a:gd name="T36" fmla="*/ 448 w 2469"/>
                <a:gd name="T37" fmla="*/ 710 h 1235"/>
                <a:gd name="T38" fmla="*/ 509 w 2469"/>
                <a:gd name="T39" fmla="*/ 755 h 1235"/>
                <a:gd name="T40" fmla="*/ 576 w 2469"/>
                <a:gd name="T41" fmla="*/ 791 h 1235"/>
                <a:gd name="T42" fmla="*/ 648 w 2469"/>
                <a:gd name="T43" fmla="*/ 817 h 1235"/>
                <a:gd name="T44" fmla="*/ 724 w 2469"/>
                <a:gd name="T45" fmla="*/ 832 h 1235"/>
                <a:gd name="T46" fmla="*/ 823 w 2469"/>
                <a:gd name="T47" fmla="*/ 837 h 1235"/>
                <a:gd name="T48" fmla="*/ 948 w 2469"/>
                <a:gd name="T49" fmla="*/ 850 h 1235"/>
                <a:gd name="T50" fmla="*/ 1078 w 2469"/>
                <a:gd name="T51" fmla="*/ 869 h 1235"/>
                <a:gd name="T52" fmla="*/ 1214 w 2469"/>
                <a:gd name="T53" fmla="*/ 895 h 1235"/>
                <a:gd name="T54" fmla="*/ 1307 w 2469"/>
                <a:gd name="T55" fmla="*/ 914 h 1235"/>
                <a:gd name="T56" fmla="*/ 1364 w 2469"/>
                <a:gd name="T57" fmla="*/ 926 h 1235"/>
                <a:gd name="T58" fmla="*/ 1461 w 2469"/>
                <a:gd name="T59" fmla="*/ 949 h 1235"/>
                <a:gd name="T60" fmla="*/ 1606 w 2469"/>
                <a:gd name="T61" fmla="*/ 991 h 1235"/>
                <a:gd name="T62" fmla="*/ 1761 w 2469"/>
                <a:gd name="T63" fmla="*/ 1038 h 1235"/>
                <a:gd name="T64" fmla="*/ 1914 w 2469"/>
                <a:gd name="T65" fmla="*/ 1089 h 1235"/>
                <a:gd name="T66" fmla="*/ 2057 w 2469"/>
                <a:gd name="T67" fmla="*/ 1139 h 1235"/>
                <a:gd name="T68" fmla="*/ 2177 w 2469"/>
                <a:gd name="T69" fmla="*/ 1183 h 1235"/>
                <a:gd name="T70" fmla="*/ 2266 w 2469"/>
                <a:gd name="T71" fmla="*/ 1219 h 1235"/>
                <a:gd name="T72" fmla="*/ 2302 w 2469"/>
                <a:gd name="T73" fmla="*/ 1235 h 1235"/>
                <a:gd name="T74" fmla="*/ 2320 w 2469"/>
                <a:gd name="T75" fmla="*/ 1232 h 1235"/>
                <a:gd name="T76" fmla="*/ 2340 w 2469"/>
                <a:gd name="T77" fmla="*/ 1220 h 1235"/>
                <a:gd name="T78" fmla="*/ 2363 w 2469"/>
                <a:gd name="T79" fmla="*/ 1200 h 1235"/>
                <a:gd name="T80" fmla="*/ 2387 w 2469"/>
                <a:gd name="T81" fmla="*/ 1170 h 1235"/>
                <a:gd name="T82" fmla="*/ 2409 w 2469"/>
                <a:gd name="T83" fmla="*/ 1134 h 1235"/>
                <a:gd name="T84" fmla="*/ 2430 w 2469"/>
                <a:gd name="T85" fmla="*/ 1092 h 1235"/>
                <a:gd name="T86" fmla="*/ 2447 w 2469"/>
                <a:gd name="T87" fmla="*/ 1042 h 1235"/>
                <a:gd name="T88" fmla="*/ 2461 w 2469"/>
                <a:gd name="T89" fmla="*/ 987 h 1235"/>
                <a:gd name="T90" fmla="*/ 2468 w 2469"/>
                <a:gd name="T91" fmla="*/ 926 h 1235"/>
                <a:gd name="T92" fmla="*/ 2468 w 2469"/>
                <a:gd name="T93" fmla="*/ 862 h 1235"/>
                <a:gd name="T94" fmla="*/ 2461 w 2469"/>
                <a:gd name="T95" fmla="*/ 792 h 1235"/>
                <a:gd name="T96" fmla="*/ 2443 w 2469"/>
                <a:gd name="T97" fmla="*/ 719 h 1235"/>
                <a:gd name="T98" fmla="*/ 2415 w 2469"/>
                <a:gd name="T99" fmla="*/ 642 h 1235"/>
                <a:gd name="T100" fmla="*/ 2375 w 2469"/>
                <a:gd name="T101" fmla="*/ 563 h 1235"/>
                <a:gd name="T102" fmla="*/ 2321 w 2469"/>
                <a:gd name="T103" fmla="*/ 482 h 1235"/>
                <a:gd name="T104" fmla="*/ 2277 w 2469"/>
                <a:gd name="T105" fmla="*/ 444 h 1235"/>
                <a:gd name="T106" fmla="*/ 2238 w 2469"/>
                <a:gd name="T107" fmla="*/ 449 h 1235"/>
                <a:gd name="T108" fmla="*/ 2153 w 2469"/>
                <a:gd name="T109" fmla="*/ 452 h 1235"/>
                <a:gd name="T110" fmla="*/ 2003 w 2469"/>
                <a:gd name="T111" fmla="*/ 451 h 1235"/>
                <a:gd name="T112" fmla="*/ 1829 w 2469"/>
                <a:gd name="T113" fmla="*/ 444 h 1235"/>
                <a:gd name="T114" fmla="*/ 1649 w 2469"/>
                <a:gd name="T115" fmla="*/ 431 h 1235"/>
                <a:gd name="T116" fmla="*/ 1484 w 2469"/>
                <a:gd name="T117" fmla="*/ 415 h 1235"/>
                <a:gd name="T118" fmla="*/ 1383 w 2469"/>
                <a:gd name="T119" fmla="*/ 402 h 1235"/>
                <a:gd name="T120" fmla="*/ 1331 w 2469"/>
                <a:gd name="T121" fmla="*/ 391 h 1235"/>
                <a:gd name="T122" fmla="*/ 1293 w 2469"/>
                <a:gd name="T123" fmla="*/ 382 h 1235"/>
                <a:gd name="T124" fmla="*/ 1273 w 2469"/>
                <a:gd name="T125" fmla="*/ 371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69" h="1235">
                  <a:moveTo>
                    <a:pt x="1271" y="366"/>
                  </a:moveTo>
                  <a:lnTo>
                    <a:pt x="1197" y="351"/>
                  </a:lnTo>
                  <a:lnTo>
                    <a:pt x="1123" y="336"/>
                  </a:lnTo>
                  <a:lnTo>
                    <a:pt x="1047" y="320"/>
                  </a:lnTo>
                  <a:lnTo>
                    <a:pt x="971" y="304"/>
                  </a:lnTo>
                  <a:lnTo>
                    <a:pt x="894" y="287"/>
                  </a:lnTo>
                  <a:lnTo>
                    <a:pt x="814" y="269"/>
                  </a:lnTo>
                  <a:lnTo>
                    <a:pt x="736" y="250"/>
                  </a:lnTo>
                  <a:lnTo>
                    <a:pt x="656" y="228"/>
                  </a:lnTo>
                  <a:lnTo>
                    <a:pt x="576" y="207"/>
                  </a:lnTo>
                  <a:lnTo>
                    <a:pt x="494" y="183"/>
                  </a:lnTo>
                  <a:lnTo>
                    <a:pt x="413" y="158"/>
                  </a:lnTo>
                  <a:lnTo>
                    <a:pt x="331" y="130"/>
                  </a:lnTo>
                  <a:lnTo>
                    <a:pt x="248" y="102"/>
                  </a:lnTo>
                  <a:lnTo>
                    <a:pt x="166" y="70"/>
                  </a:lnTo>
                  <a:lnTo>
                    <a:pt x="125" y="53"/>
                  </a:lnTo>
                  <a:lnTo>
                    <a:pt x="83" y="36"/>
                  </a:lnTo>
                  <a:lnTo>
                    <a:pt x="42" y="18"/>
                  </a:lnTo>
                  <a:lnTo>
                    <a:pt x="0" y="0"/>
                  </a:lnTo>
                  <a:lnTo>
                    <a:pt x="25" y="50"/>
                  </a:lnTo>
                  <a:lnTo>
                    <a:pt x="53" y="107"/>
                  </a:lnTo>
                  <a:lnTo>
                    <a:pt x="81" y="168"/>
                  </a:lnTo>
                  <a:lnTo>
                    <a:pt x="113" y="234"/>
                  </a:lnTo>
                  <a:lnTo>
                    <a:pt x="129" y="267"/>
                  </a:lnTo>
                  <a:lnTo>
                    <a:pt x="147" y="301"/>
                  </a:lnTo>
                  <a:lnTo>
                    <a:pt x="164" y="336"/>
                  </a:lnTo>
                  <a:lnTo>
                    <a:pt x="183" y="370"/>
                  </a:lnTo>
                  <a:lnTo>
                    <a:pt x="203" y="405"/>
                  </a:lnTo>
                  <a:lnTo>
                    <a:pt x="223" y="439"/>
                  </a:lnTo>
                  <a:lnTo>
                    <a:pt x="244" y="473"/>
                  </a:lnTo>
                  <a:lnTo>
                    <a:pt x="266" y="506"/>
                  </a:lnTo>
                  <a:lnTo>
                    <a:pt x="289" y="538"/>
                  </a:lnTo>
                  <a:lnTo>
                    <a:pt x="313" y="570"/>
                  </a:lnTo>
                  <a:lnTo>
                    <a:pt x="338" y="602"/>
                  </a:lnTo>
                  <a:lnTo>
                    <a:pt x="363" y="630"/>
                  </a:lnTo>
                  <a:lnTo>
                    <a:pt x="391" y="659"/>
                  </a:lnTo>
                  <a:lnTo>
                    <a:pt x="418" y="685"/>
                  </a:lnTo>
                  <a:lnTo>
                    <a:pt x="448" y="710"/>
                  </a:lnTo>
                  <a:lnTo>
                    <a:pt x="477" y="734"/>
                  </a:lnTo>
                  <a:lnTo>
                    <a:pt x="509" y="755"/>
                  </a:lnTo>
                  <a:lnTo>
                    <a:pt x="542" y="774"/>
                  </a:lnTo>
                  <a:lnTo>
                    <a:pt x="576" y="791"/>
                  </a:lnTo>
                  <a:lnTo>
                    <a:pt x="611" y="806"/>
                  </a:lnTo>
                  <a:lnTo>
                    <a:pt x="648" y="817"/>
                  </a:lnTo>
                  <a:lnTo>
                    <a:pt x="684" y="826"/>
                  </a:lnTo>
                  <a:lnTo>
                    <a:pt x="724" y="832"/>
                  </a:lnTo>
                  <a:lnTo>
                    <a:pt x="765" y="834"/>
                  </a:lnTo>
                  <a:lnTo>
                    <a:pt x="823" y="837"/>
                  </a:lnTo>
                  <a:lnTo>
                    <a:pt x="884" y="843"/>
                  </a:lnTo>
                  <a:lnTo>
                    <a:pt x="948" y="850"/>
                  </a:lnTo>
                  <a:lnTo>
                    <a:pt x="1012" y="858"/>
                  </a:lnTo>
                  <a:lnTo>
                    <a:pt x="1078" y="869"/>
                  </a:lnTo>
                  <a:lnTo>
                    <a:pt x="1145" y="882"/>
                  </a:lnTo>
                  <a:lnTo>
                    <a:pt x="1214" y="895"/>
                  </a:lnTo>
                  <a:lnTo>
                    <a:pt x="1283" y="910"/>
                  </a:lnTo>
                  <a:lnTo>
                    <a:pt x="1307" y="914"/>
                  </a:lnTo>
                  <a:lnTo>
                    <a:pt x="1334" y="920"/>
                  </a:lnTo>
                  <a:lnTo>
                    <a:pt x="1364" y="926"/>
                  </a:lnTo>
                  <a:lnTo>
                    <a:pt x="1395" y="933"/>
                  </a:lnTo>
                  <a:lnTo>
                    <a:pt x="1461" y="949"/>
                  </a:lnTo>
                  <a:lnTo>
                    <a:pt x="1532" y="968"/>
                  </a:lnTo>
                  <a:lnTo>
                    <a:pt x="1606" y="991"/>
                  </a:lnTo>
                  <a:lnTo>
                    <a:pt x="1683" y="1013"/>
                  </a:lnTo>
                  <a:lnTo>
                    <a:pt x="1761" y="1038"/>
                  </a:lnTo>
                  <a:lnTo>
                    <a:pt x="1838" y="1062"/>
                  </a:lnTo>
                  <a:lnTo>
                    <a:pt x="1914" y="1089"/>
                  </a:lnTo>
                  <a:lnTo>
                    <a:pt x="1987" y="1114"/>
                  </a:lnTo>
                  <a:lnTo>
                    <a:pt x="2057" y="1139"/>
                  </a:lnTo>
                  <a:lnTo>
                    <a:pt x="2120" y="1162"/>
                  </a:lnTo>
                  <a:lnTo>
                    <a:pt x="2177" y="1183"/>
                  </a:lnTo>
                  <a:lnTo>
                    <a:pt x="2226" y="1203"/>
                  </a:lnTo>
                  <a:lnTo>
                    <a:pt x="2266" y="1219"/>
                  </a:lnTo>
                  <a:lnTo>
                    <a:pt x="2295" y="1233"/>
                  </a:lnTo>
                  <a:lnTo>
                    <a:pt x="2302" y="1235"/>
                  </a:lnTo>
                  <a:lnTo>
                    <a:pt x="2311" y="1235"/>
                  </a:lnTo>
                  <a:lnTo>
                    <a:pt x="2320" y="1232"/>
                  </a:lnTo>
                  <a:lnTo>
                    <a:pt x="2330" y="1227"/>
                  </a:lnTo>
                  <a:lnTo>
                    <a:pt x="2340" y="1220"/>
                  </a:lnTo>
                  <a:lnTo>
                    <a:pt x="2352" y="1210"/>
                  </a:lnTo>
                  <a:lnTo>
                    <a:pt x="2363" y="1200"/>
                  </a:lnTo>
                  <a:lnTo>
                    <a:pt x="2375" y="1186"/>
                  </a:lnTo>
                  <a:lnTo>
                    <a:pt x="2387" y="1170"/>
                  </a:lnTo>
                  <a:lnTo>
                    <a:pt x="2398" y="1153"/>
                  </a:lnTo>
                  <a:lnTo>
                    <a:pt x="2409" y="1134"/>
                  </a:lnTo>
                  <a:lnTo>
                    <a:pt x="2419" y="1114"/>
                  </a:lnTo>
                  <a:lnTo>
                    <a:pt x="2430" y="1092"/>
                  </a:lnTo>
                  <a:lnTo>
                    <a:pt x="2439" y="1068"/>
                  </a:lnTo>
                  <a:lnTo>
                    <a:pt x="2447" y="1042"/>
                  </a:lnTo>
                  <a:lnTo>
                    <a:pt x="2454" y="1015"/>
                  </a:lnTo>
                  <a:lnTo>
                    <a:pt x="2461" y="987"/>
                  </a:lnTo>
                  <a:lnTo>
                    <a:pt x="2465" y="957"/>
                  </a:lnTo>
                  <a:lnTo>
                    <a:pt x="2468" y="926"/>
                  </a:lnTo>
                  <a:lnTo>
                    <a:pt x="2469" y="894"/>
                  </a:lnTo>
                  <a:lnTo>
                    <a:pt x="2468" y="862"/>
                  </a:lnTo>
                  <a:lnTo>
                    <a:pt x="2466" y="827"/>
                  </a:lnTo>
                  <a:lnTo>
                    <a:pt x="2461" y="792"/>
                  </a:lnTo>
                  <a:lnTo>
                    <a:pt x="2453" y="756"/>
                  </a:lnTo>
                  <a:lnTo>
                    <a:pt x="2443" y="719"/>
                  </a:lnTo>
                  <a:lnTo>
                    <a:pt x="2430" y="681"/>
                  </a:lnTo>
                  <a:lnTo>
                    <a:pt x="2415" y="642"/>
                  </a:lnTo>
                  <a:lnTo>
                    <a:pt x="2396" y="603"/>
                  </a:lnTo>
                  <a:lnTo>
                    <a:pt x="2375" y="563"/>
                  </a:lnTo>
                  <a:lnTo>
                    <a:pt x="2350" y="523"/>
                  </a:lnTo>
                  <a:lnTo>
                    <a:pt x="2321" y="482"/>
                  </a:lnTo>
                  <a:lnTo>
                    <a:pt x="2289" y="442"/>
                  </a:lnTo>
                  <a:lnTo>
                    <a:pt x="2277" y="444"/>
                  </a:lnTo>
                  <a:lnTo>
                    <a:pt x="2259" y="447"/>
                  </a:lnTo>
                  <a:lnTo>
                    <a:pt x="2238" y="449"/>
                  </a:lnTo>
                  <a:lnTo>
                    <a:pt x="2213" y="450"/>
                  </a:lnTo>
                  <a:lnTo>
                    <a:pt x="2153" y="452"/>
                  </a:lnTo>
                  <a:lnTo>
                    <a:pt x="2082" y="452"/>
                  </a:lnTo>
                  <a:lnTo>
                    <a:pt x="2003" y="451"/>
                  </a:lnTo>
                  <a:lnTo>
                    <a:pt x="1918" y="448"/>
                  </a:lnTo>
                  <a:lnTo>
                    <a:pt x="1829" y="444"/>
                  </a:lnTo>
                  <a:lnTo>
                    <a:pt x="1738" y="438"/>
                  </a:lnTo>
                  <a:lnTo>
                    <a:pt x="1649" y="431"/>
                  </a:lnTo>
                  <a:lnTo>
                    <a:pt x="1564" y="424"/>
                  </a:lnTo>
                  <a:lnTo>
                    <a:pt x="1484" y="415"/>
                  </a:lnTo>
                  <a:lnTo>
                    <a:pt x="1415" y="406"/>
                  </a:lnTo>
                  <a:lnTo>
                    <a:pt x="1383" y="402"/>
                  </a:lnTo>
                  <a:lnTo>
                    <a:pt x="1355" y="396"/>
                  </a:lnTo>
                  <a:lnTo>
                    <a:pt x="1331" y="391"/>
                  </a:lnTo>
                  <a:lnTo>
                    <a:pt x="1310" y="387"/>
                  </a:lnTo>
                  <a:lnTo>
                    <a:pt x="1293" y="382"/>
                  </a:lnTo>
                  <a:lnTo>
                    <a:pt x="1281" y="376"/>
                  </a:lnTo>
                  <a:lnTo>
                    <a:pt x="1273" y="371"/>
                  </a:lnTo>
                  <a:lnTo>
                    <a:pt x="1271" y="366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5" name="Freeform 24"/>
            <p:cNvSpPr>
              <a:spLocks/>
            </p:cNvSpPr>
            <p:nvPr/>
          </p:nvSpPr>
          <p:spPr bwMode="auto">
            <a:xfrm>
              <a:off x="189" y="1879"/>
              <a:ext cx="247" cy="176"/>
            </a:xfrm>
            <a:custGeom>
              <a:avLst/>
              <a:gdLst>
                <a:gd name="T0" fmla="*/ 1005 w 1481"/>
                <a:gd name="T1" fmla="*/ 205 h 1058"/>
                <a:gd name="T2" fmla="*/ 896 w 1481"/>
                <a:gd name="T3" fmla="*/ 180 h 1058"/>
                <a:gd name="T4" fmla="*/ 767 w 1481"/>
                <a:gd name="T5" fmla="*/ 150 h 1058"/>
                <a:gd name="T6" fmla="*/ 624 w 1481"/>
                <a:gd name="T7" fmla="*/ 119 h 1058"/>
                <a:gd name="T8" fmla="*/ 478 w 1481"/>
                <a:gd name="T9" fmla="*/ 87 h 1058"/>
                <a:gd name="T10" fmla="*/ 336 w 1481"/>
                <a:gd name="T11" fmla="*/ 56 h 1058"/>
                <a:gd name="T12" fmla="*/ 205 w 1481"/>
                <a:gd name="T13" fmla="*/ 31 h 1058"/>
                <a:gd name="T14" fmla="*/ 95 w 1481"/>
                <a:gd name="T15" fmla="*/ 12 h 1058"/>
                <a:gd name="T16" fmla="*/ 13 w 1481"/>
                <a:gd name="T17" fmla="*/ 1 h 1058"/>
                <a:gd name="T18" fmla="*/ 22 w 1481"/>
                <a:gd name="T19" fmla="*/ 9 h 1058"/>
                <a:gd name="T20" fmla="*/ 72 w 1481"/>
                <a:gd name="T21" fmla="*/ 37 h 1058"/>
                <a:gd name="T22" fmla="*/ 127 w 1481"/>
                <a:gd name="T23" fmla="*/ 78 h 1058"/>
                <a:gd name="T24" fmla="*/ 187 w 1481"/>
                <a:gd name="T25" fmla="*/ 129 h 1058"/>
                <a:gd name="T26" fmla="*/ 250 w 1481"/>
                <a:gd name="T27" fmla="*/ 188 h 1058"/>
                <a:gd name="T28" fmla="*/ 317 w 1481"/>
                <a:gd name="T29" fmla="*/ 256 h 1058"/>
                <a:gd name="T30" fmla="*/ 421 w 1481"/>
                <a:gd name="T31" fmla="*/ 367 h 1058"/>
                <a:gd name="T32" fmla="*/ 560 w 1481"/>
                <a:gd name="T33" fmla="*/ 526 h 1058"/>
                <a:gd name="T34" fmla="*/ 694 w 1481"/>
                <a:gd name="T35" fmla="*/ 685 h 1058"/>
                <a:gd name="T36" fmla="*/ 813 w 1481"/>
                <a:gd name="T37" fmla="*/ 834 h 1058"/>
                <a:gd name="T38" fmla="*/ 912 w 1481"/>
                <a:gd name="T39" fmla="*/ 959 h 1058"/>
                <a:gd name="T40" fmla="*/ 961 w 1481"/>
                <a:gd name="T41" fmla="*/ 1018 h 1058"/>
                <a:gd name="T42" fmla="*/ 984 w 1481"/>
                <a:gd name="T43" fmla="*/ 1033 h 1058"/>
                <a:gd name="T44" fmla="*/ 1012 w 1481"/>
                <a:gd name="T45" fmla="*/ 1044 h 1058"/>
                <a:gd name="T46" fmla="*/ 1042 w 1481"/>
                <a:gd name="T47" fmla="*/ 1052 h 1058"/>
                <a:gd name="T48" fmla="*/ 1074 w 1481"/>
                <a:gd name="T49" fmla="*/ 1056 h 1058"/>
                <a:gd name="T50" fmla="*/ 1108 w 1481"/>
                <a:gd name="T51" fmla="*/ 1058 h 1058"/>
                <a:gd name="T52" fmla="*/ 1143 w 1481"/>
                <a:gd name="T53" fmla="*/ 1056 h 1058"/>
                <a:gd name="T54" fmla="*/ 1179 w 1481"/>
                <a:gd name="T55" fmla="*/ 1052 h 1058"/>
                <a:gd name="T56" fmla="*/ 1216 w 1481"/>
                <a:gd name="T57" fmla="*/ 1045 h 1058"/>
                <a:gd name="T58" fmla="*/ 1252 w 1481"/>
                <a:gd name="T59" fmla="*/ 1034 h 1058"/>
                <a:gd name="T60" fmla="*/ 1287 w 1481"/>
                <a:gd name="T61" fmla="*/ 1021 h 1058"/>
                <a:gd name="T62" fmla="*/ 1320 w 1481"/>
                <a:gd name="T63" fmla="*/ 1006 h 1058"/>
                <a:gd name="T64" fmla="*/ 1353 w 1481"/>
                <a:gd name="T65" fmla="*/ 988 h 1058"/>
                <a:gd name="T66" fmla="*/ 1384 w 1481"/>
                <a:gd name="T67" fmla="*/ 967 h 1058"/>
                <a:gd name="T68" fmla="*/ 1411 w 1481"/>
                <a:gd name="T69" fmla="*/ 944 h 1058"/>
                <a:gd name="T70" fmla="*/ 1436 w 1481"/>
                <a:gd name="T71" fmla="*/ 919 h 1058"/>
                <a:gd name="T72" fmla="*/ 1457 w 1481"/>
                <a:gd name="T73" fmla="*/ 890 h 1058"/>
                <a:gd name="T74" fmla="*/ 1472 w 1481"/>
                <a:gd name="T75" fmla="*/ 858 h 1058"/>
                <a:gd name="T76" fmla="*/ 1479 w 1481"/>
                <a:gd name="T77" fmla="*/ 819 h 1058"/>
                <a:gd name="T78" fmla="*/ 1481 w 1481"/>
                <a:gd name="T79" fmla="*/ 779 h 1058"/>
                <a:gd name="T80" fmla="*/ 1478 w 1481"/>
                <a:gd name="T81" fmla="*/ 735 h 1058"/>
                <a:gd name="T82" fmla="*/ 1471 w 1481"/>
                <a:gd name="T83" fmla="*/ 690 h 1058"/>
                <a:gd name="T84" fmla="*/ 1454 w 1481"/>
                <a:gd name="T85" fmla="*/ 621 h 1058"/>
                <a:gd name="T86" fmla="*/ 1424 w 1481"/>
                <a:gd name="T87" fmla="*/ 529 h 1058"/>
                <a:gd name="T88" fmla="*/ 1391 w 1481"/>
                <a:gd name="T89" fmla="*/ 444 h 1058"/>
                <a:gd name="T90" fmla="*/ 1364 w 1481"/>
                <a:gd name="T91" fmla="*/ 372 h 1058"/>
                <a:gd name="T92" fmla="*/ 1349 w 1481"/>
                <a:gd name="T93" fmla="*/ 330 h 1058"/>
                <a:gd name="T94" fmla="*/ 1344 w 1481"/>
                <a:gd name="T95" fmla="*/ 309 h 1058"/>
                <a:gd name="T96" fmla="*/ 1305 w 1481"/>
                <a:gd name="T97" fmla="*/ 290 h 1058"/>
                <a:gd name="T98" fmla="*/ 1224 w 1481"/>
                <a:gd name="T99" fmla="*/ 266 h 1058"/>
                <a:gd name="T100" fmla="*/ 1140 w 1481"/>
                <a:gd name="T101" fmla="*/ 240 h 1058"/>
                <a:gd name="T102" fmla="*/ 1051 w 1481"/>
                <a:gd name="T103" fmla="*/ 215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81" h="1058">
                  <a:moveTo>
                    <a:pt x="1005" y="202"/>
                  </a:moveTo>
                  <a:lnTo>
                    <a:pt x="1005" y="205"/>
                  </a:lnTo>
                  <a:lnTo>
                    <a:pt x="954" y="194"/>
                  </a:lnTo>
                  <a:lnTo>
                    <a:pt x="896" y="180"/>
                  </a:lnTo>
                  <a:lnTo>
                    <a:pt x="833" y="165"/>
                  </a:lnTo>
                  <a:lnTo>
                    <a:pt x="767" y="150"/>
                  </a:lnTo>
                  <a:lnTo>
                    <a:pt x="697" y="134"/>
                  </a:lnTo>
                  <a:lnTo>
                    <a:pt x="624" y="119"/>
                  </a:lnTo>
                  <a:lnTo>
                    <a:pt x="551" y="103"/>
                  </a:lnTo>
                  <a:lnTo>
                    <a:pt x="478" y="87"/>
                  </a:lnTo>
                  <a:lnTo>
                    <a:pt x="405" y="71"/>
                  </a:lnTo>
                  <a:lnTo>
                    <a:pt x="336" y="56"/>
                  </a:lnTo>
                  <a:lnTo>
                    <a:pt x="268" y="44"/>
                  </a:lnTo>
                  <a:lnTo>
                    <a:pt x="205" y="31"/>
                  </a:lnTo>
                  <a:lnTo>
                    <a:pt x="147" y="20"/>
                  </a:lnTo>
                  <a:lnTo>
                    <a:pt x="95" y="12"/>
                  </a:lnTo>
                  <a:lnTo>
                    <a:pt x="50" y="5"/>
                  </a:lnTo>
                  <a:lnTo>
                    <a:pt x="13" y="1"/>
                  </a:lnTo>
                  <a:lnTo>
                    <a:pt x="0" y="0"/>
                  </a:lnTo>
                  <a:lnTo>
                    <a:pt x="22" y="9"/>
                  </a:lnTo>
                  <a:lnTo>
                    <a:pt x="46" y="21"/>
                  </a:lnTo>
                  <a:lnTo>
                    <a:pt x="72" y="37"/>
                  </a:lnTo>
                  <a:lnTo>
                    <a:pt x="98" y="56"/>
                  </a:lnTo>
                  <a:lnTo>
                    <a:pt x="127" y="78"/>
                  </a:lnTo>
                  <a:lnTo>
                    <a:pt x="156" y="102"/>
                  </a:lnTo>
                  <a:lnTo>
                    <a:pt x="187" y="129"/>
                  </a:lnTo>
                  <a:lnTo>
                    <a:pt x="217" y="158"/>
                  </a:lnTo>
                  <a:lnTo>
                    <a:pt x="250" y="188"/>
                  </a:lnTo>
                  <a:lnTo>
                    <a:pt x="283" y="221"/>
                  </a:lnTo>
                  <a:lnTo>
                    <a:pt x="317" y="256"/>
                  </a:lnTo>
                  <a:lnTo>
                    <a:pt x="352" y="291"/>
                  </a:lnTo>
                  <a:lnTo>
                    <a:pt x="421" y="367"/>
                  </a:lnTo>
                  <a:lnTo>
                    <a:pt x="491" y="445"/>
                  </a:lnTo>
                  <a:lnTo>
                    <a:pt x="560" y="526"/>
                  </a:lnTo>
                  <a:lnTo>
                    <a:pt x="628" y="606"/>
                  </a:lnTo>
                  <a:lnTo>
                    <a:pt x="694" y="685"/>
                  </a:lnTo>
                  <a:lnTo>
                    <a:pt x="756" y="762"/>
                  </a:lnTo>
                  <a:lnTo>
                    <a:pt x="813" y="834"/>
                  </a:lnTo>
                  <a:lnTo>
                    <a:pt x="866" y="901"/>
                  </a:lnTo>
                  <a:lnTo>
                    <a:pt x="912" y="959"/>
                  </a:lnTo>
                  <a:lnTo>
                    <a:pt x="951" y="1009"/>
                  </a:lnTo>
                  <a:lnTo>
                    <a:pt x="961" y="1018"/>
                  </a:lnTo>
                  <a:lnTo>
                    <a:pt x="973" y="1026"/>
                  </a:lnTo>
                  <a:lnTo>
                    <a:pt x="984" y="1033"/>
                  </a:lnTo>
                  <a:lnTo>
                    <a:pt x="998" y="1038"/>
                  </a:lnTo>
                  <a:lnTo>
                    <a:pt x="1012" y="1044"/>
                  </a:lnTo>
                  <a:lnTo>
                    <a:pt x="1027" y="1048"/>
                  </a:lnTo>
                  <a:lnTo>
                    <a:pt x="1042" y="1052"/>
                  </a:lnTo>
                  <a:lnTo>
                    <a:pt x="1057" y="1054"/>
                  </a:lnTo>
                  <a:lnTo>
                    <a:pt x="1074" y="1056"/>
                  </a:lnTo>
                  <a:lnTo>
                    <a:pt x="1091" y="1057"/>
                  </a:lnTo>
                  <a:lnTo>
                    <a:pt x="1108" y="1058"/>
                  </a:lnTo>
                  <a:lnTo>
                    <a:pt x="1125" y="1057"/>
                  </a:lnTo>
                  <a:lnTo>
                    <a:pt x="1143" y="1056"/>
                  </a:lnTo>
                  <a:lnTo>
                    <a:pt x="1161" y="1055"/>
                  </a:lnTo>
                  <a:lnTo>
                    <a:pt x="1179" y="1052"/>
                  </a:lnTo>
                  <a:lnTo>
                    <a:pt x="1197" y="1049"/>
                  </a:lnTo>
                  <a:lnTo>
                    <a:pt x="1216" y="1045"/>
                  </a:lnTo>
                  <a:lnTo>
                    <a:pt x="1234" y="1040"/>
                  </a:lnTo>
                  <a:lnTo>
                    <a:pt x="1252" y="1034"/>
                  </a:lnTo>
                  <a:lnTo>
                    <a:pt x="1270" y="1029"/>
                  </a:lnTo>
                  <a:lnTo>
                    <a:pt x="1287" y="1021"/>
                  </a:lnTo>
                  <a:lnTo>
                    <a:pt x="1304" y="1014"/>
                  </a:lnTo>
                  <a:lnTo>
                    <a:pt x="1320" y="1006"/>
                  </a:lnTo>
                  <a:lnTo>
                    <a:pt x="1337" y="997"/>
                  </a:lnTo>
                  <a:lnTo>
                    <a:pt x="1353" y="988"/>
                  </a:lnTo>
                  <a:lnTo>
                    <a:pt x="1369" y="978"/>
                  </a:lnTo>
                  <a:lnTo>
                    <a:pt x="1384" y="967"/>
                  </a:lnTo>
                  <a:lnTo>
                    <a:pt x="1398" y="956"/>
                  </a:lnTo>
                  <a:lnTo>
                    <a:pt x="1411" y="944"/>
                  </a:lnTo>
                  <a:lnTo>
                    <a:pt x="1424" y="932"/>
                  </a:lnTo>
                  <a:lnTo>
                    <a:pt x="1436" y="919"/>
                  </a:lnTo>
                  <a:lnTo>
                    <a:pt x="1447" y="906"/>
                  </a:lnTo>
                  <a:lnTo>
                    <a:pt x="1457" y="890"/>
                  </a:lnTo>
                  <a:lnTo>
                    <a:pt x="1465" y="874"/>
                  </a:lnTo>
                  <a:lnTo>
                    <a:pt x="1472" y="858"/>
                  </a:lnTo>
                  <a:lnTo>
                    <a:pt x="1476" y="838"/>
                  </a:lnTo>
                  <a:lnTo>
                    <a:pt x="1479" y="819"/>
                  </a:lnTo>
                  <a:lnTo>
                    <a:pt x="1481" y="799"/>
                  </a:lnTo>
                  <a:lnTo>
                    <a:pt x="1481" y="779"/>
                  </a:lnTo>
                  <a:lnTo>
                    <a:pt x="1480" y="757"/>
                  </a:lnTo>
                  <a:lnTo>
                    <a:pt x="1478" y="735"/>
                  </a:lnTo>
                  <a:lnTo>
                    <a:pt x="1475" y="713"/>
                  </a:lnTo>
                  <a:lnTo>
                    <a:pt x="1471" y="690"/>
                  </a:lnTo>
                  <a:lnTo>
                    <a:pt x="1466" y="667"/>
                  </a:lnTo>
                  <a:lnTo>
                    <a:pt x="1454" y="621"/>
                  </a:lnTo>
                  <a:lnTo>
                    <a:pt x="1440" y="574"/>
                  </a:lnTo>
                  <a:lnTo>
                    <a:pt x="1424" y="529"/>
                  </a:lnTo>
                  <a:lnTo>
                    <a:pt x="1407" y="485"/>
                  </a:lnTo>
                  <a:lnTo>
                    <a:pt x="1391" y="444"/>
                  </a:lnTo>
                  <a:lnTo>
                    <a:pt x="1376" y="406"/>
                  </a:lnTo>
                  <a:lnTo>
                    <a:pt x="1364" y="372"/>
                  </a:lnTo>
                  <a:lnTo>
                    <a:pt x="1352" y="343"/>
                  </a:lnTo>
                  <a:lnTo>
                    <a:pt x="1349" y="330"/>
                  </a:lnTo>
                  <a:lnTo>
                    <a:pt x="1346" y="318"/>
                  </a:lnTo>
                  <a:lnTo>
                    <a:pt x="1344" y="309"/>
                  </a:lnTo>
                  <a:lnTo>
                    <a:pt x="1343" y="301"/>
                  </a:lnTo>
                  <a:lnTo>
                    <a:pt x="1305" y="290"/>
                  </a:lnTo>
                  <a:lnTo>
                    <a:pt x="1266" y="277"/>
                  </a:lnTo>
                  <a:lnTo>
                    <a:pt x="1224" y="266"/>
                  </a:lnTo>
                  <a:lnTo>
                    <a:pt x="1183" y="253"/>
                  </a:lnTo>
                  <a:lnTo>
                    <a:pt x="1140" y="240"/>
                  </a:lnTo>
                  <a:lnTo>
                    <a:pt x="1095" y="227"/>
                  </a:lnTo>
                  <a:lnTo>
                    <a:pt x="1051" y="215"/>
                  </a:lnTo>
                  <a:lnTo>
                    <a:pt x="1005" y="202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6" name="Freeform 25"/>
            <p:cNvSpPr>
              <a:spLocks noEditPoints="1"/>
            </p:cNvSpPr>
            <p:nvPr/>
          </p:nvSpPr>
          <p:spPr bwMode="auto">
            <a:xfrm>
              <a:off x="0" y="1458"/>
              <a:ext cx="523" cy="619"/>
            </a:xfrm>
            <a:custGeom>
              <a:avLst/>
              <a:gdLst>
                <a:gd name="T0" fmla="*/ 2542 w 3139"/>
                <a:gd name="T1" fmla="*/ 3011 h 3715"/>
                <a:gd name="T2" fmla="*/ 2616 w 3139"/>
                <a:gd name="T3" fmla="*/ 3305 h 3715"/>
                <a:gd name="T4" fmla="*/ 2558 w 3139"/>
                <a:gd name="T5" fmla="*/ 3460 h 3715"/>
                <a:gd name="T6" fmla="*/ 2413 w 3139"/>
                <a:gd name="T7" fmla="*/ 3551 h 3715"/>
                <a:gd name="T8" fmla="*/ 2245 w 3139"/>
                <a:gd name="T9" fmla="*/ 3584 h 3715"/>
                <a:gd name="T10" fmla="*/ 2105 w 3139"/>
                <a:gd name="T11" fmla="*/ 3549 h 3715"/>
                <a:gd name="T12" fmla="*/ 1713 w 3139"/>
                <a:gd name="T13" fmla="*/ 3060 h 3715"/>
                <a:gd name="T14" fmla="*/ 1396 w 3139"/>
                <a:gd name="T15" fmla="*/ 2697 h 3715"/>
                <a:gd name="T16" fmla="*/ 1135 w 3139"/>
                <a:gd name="T17" fmla="*/ 2526 h 3715"/>
                <a:gd name="T18" fmla="*/ 1629 w 3139"/>
                <a:gd name="T19" fmla="*/ 2602 h 3715"/>
                <a:gd name="T20" fmla="*/ 2406 w 3139"/>
                <a:gd name="T21" fmla="*/ 2805 h 3715"/>
                <a:gd name="T22" fmla="*/ 1501 w 3139"/>
                <a:gd name="T23" fmla="*/ 948 h 3715"/>
                <a:gd name="T24" fmla="*/ 1986 w 3139"/>
                <a:gd name="T25" fmla="*/ 856 h 3715"/>
                <a:gd name="T26" fmla="*/ 2486 w 3139"/>
                <a:gd name="T27" fmla="*/ 1030 h 3715"/>
                <a:gd name="T28" fmla="*/ 2941 w 3139"/>
                <a:gd name="T29" fmla="*/ 1491 h 3715"/>
                <a:gd name="T30" fmla="*/ 3047 w 3139"/>
                <a:gd name="T31" fmla="*/ 1714 h 3715"/>
                <a:gd name="T32" fmla="*/ 3028 w 3139"/>
                <a:gd name="T33" fmla="*/ 1886 h 3715"/>
                <a:gd name="T34" fmla="*/ 2898 w 3139"/>
                <a:gd name="T35" fmla="*/ 2004 h 3715"/>
                <a:gd name="T36" fmla="*/ 3083 w 3139"/>
                <a:gd name="T37" fmla="*/ 2309 h 3715"/>
                <a:gd name="T38" fmla="*/ 3112 w 3139"/>
                <a:gd name="T39" fmla="*/ 2664 h 3715"/>
                <a:gd name="T40" fmla="*/ 2930 w 3139"/>
                <a:gd name="T41" fmla="*/ 2889 h 3715"/>
                <a:gd name="T42" fmla="*/ 2766 w 3139"/>
                <a:gd name="T43" fmla="*/ 2927 h 3715"/>
                <a:gd name="T44" fmla="*/ 2542 w 3139"/>
                <a:gd name="T45" fmla="*/ 2886 h 3715"/>
                <a:gd name="T46" fmla="*/ 2677 w 3139"/>
                <a:gd name="T47" fmla="*/ 3248 h 3715"/>
                <a:gd name="T48" fmla="*/ 2689 w 3139"/>
                <a:gd name="T49" fmla="*/ 3452 h 3715"/>
                <a:gd name="T50" fmla="*/ 2578 w 3139"/>
                <a:gd name="T51" fmla="*/ 3622 h 3715"/>
                <a:gd name="T52" fmla="*/ 2332 w 3139"/>
                <a:gd name="T53" fmla="*/ 3712 h 3715"/>
                <a:gd name="T54" fmla="*/ 2057 w 3139"/>
                <a:gd name="T55" fmla="*/ 3671 h 3715"/>
                <a:gd name="T56" fmla="*/ 1854 w 3139"/>
                <a:gd name="T57" fmla="*/ 3461 h 3715"/>
                <a:gd name="T58" fmla="*/ 1397 w 3139"/>
                <a:gd name="T59" fmla="*/ 2859 h 3715"/>
                <a:gd name="T60" fmla="*/ 1045 w 3139"/>
                <a:gd name="T61" fmla="*/ 2508 h 3715"/>
                <a:gd name="T62" fmla="*/ 772 w 3139"/>
                <a:gd name="T63" fmla="*/ 2304 h 3715"/>
                <a:gd name="T64" fmla="*/ 598 w 3139"/>
                <a:gd name="T65" fmla="*/ 1979 h 3715"/>
                <a:gd name="T66" fmla="*/ 344 w 3139"/>
                <a:gd name="T67" fmla="*/ 1511 h 3715"/>
                <a:gd name="T68" fmla="*/ 39 w 3139"/>
                <a:gd name="T69" fmla="*/ 1023 h 3715"/>
                <a:gd name="T70" fmla="*/ 658 w 3139"/>
                <a:gd name="T71" fmla="*/ 616 h 3715"/>
                <a:gd name="T72" fmla="*/ 1434 w 3139"/>
                <a:gd name="T73" fmla="*/ 205 h 3715"/>
                <a:gd name="T74" fmla="*/ 1439 w 3139"/>
                <a:gd name="T75" fmla="*/ 257 h 3715"/>
                <a:gd name="T76" fmla="*/ 811 w 3139"/>
                <a:gd name="T77" fmla="*/ 669 h 3715"/>
                <a:gd name="T78" fmla="*/ 363 w 3139"/>
                <a:gd name="T79" fmla="*/ 1057 h 3715"/>
                <a:gd name="T80" fmla="*/ 737 w 3139"/>
                <a:gd name="T81" fmla="*/ 1467 h 3715"/>
                <a:gd name="T82" fmla="*/ 1713 w 3139"/>
                <a:gd name="T83" fmla="*/ 1794 h 3715"/>
                <a:gd name="T84" fmla="*/ 2478 w 3139"/>
                <a:gd name="T85" fmla="*/ 1879 h 3715"/>
                <a:gd name="T86" fmla="*/ 2783 w 3139"/>
                <a:gd name="T87" fmla="*/ 1695 h 3715"/>
                <a:gd name="T88" fmla="*/ 2468 w 3139"/>
                <a:gd name="T89" fmla="*/ 1273 h 3715"/>
                <a:gd name="T90" fmla="*/ 2020 w 3139"/>
                <a:gd name="T91" fmla="*/ 1021 h 3715"/>
                <a:gd name="T92" fmla="*/ 1579 w 3139"/>
                <a:gd name="T93" fmla="*/ 979 h 3715"/>
                <a:gd name="T94" fmla="*/ 1164 w 3139"/>
                <a:gd name="T95" fmla="*/ 1099 h 3715"/>
                <a:gd name="T96" fmla="*/ 2462 w 3139"/>
                <a:gd name="T97" fmla="*/ 2087 h 3715"/>
                <a:gd name="T98" fmla="*/ 1854 w 3139"/>
                <a:gd name="T99" fmla="*/ 2028 h 3715"/>
                <a:gd name="T100" fmla="*/ 1126 w 3139"/>
                <a:gd name="T101" fmla="*/ 1837 h 3715"/>
                <a:gd name="T102" fmla="*/ 573 w 3139"/>
                <a:gd name="T103" fmla="*/ 1705 h 3715"/>
                <a:gd name="T104" fmla="*/ 764 w 3139"/>
                <a:gd name="T105" fmla="*/ 2071 h 3715"/>
                <a:gd name="T106" fmla="*/ 997 w 3139"/>
                <a:gd name="T107" fmla="*/ 2332 h 3715"/>
                <a:gd name="T108" fmla="*/ 1337 w 3139"/>
                <a:gd name="T109" fmla="*/ 2435 h 3715"/>
                <a:gd name="T110" fmla="*/ 1860 w 3139"/>
                <a:gd name="T111" fmla="*/ 2522 h 3715"/>
                <a:gd name="T112" fmla="*/ 2685 w 3139"/>
                <a:gd name="T113" fmla="*/ 2778 h 3715"/>
                <a:gd name="T114" fmla="*/ 2879 w 3139"/>
                <a:gd name="T115" fmla="*/ 2813 h 3715"/>
                <a:gd name="T116" fmla="*/ 2975 w 3139"/>
                <a:gd name="T117" fmla="*/ 2644 h 3715"/>
                <a:gd name="T118" fmla="*/ 2975 w 3139"/>
                <a:gd name="T119" fmla="*/ 2355 h 3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39" h="3715">
                  <a:moveTo>
                    <a:pt x="2478" y="2827"/>
                  </a:moveTo>
                  <a:lnTo>
                    <a:pt x="2479" y="2835"/>
                  </a:lnTo>
                  <a:lnTo>
                    <a:pt x="2481" y="2844"/>
                  </a:lnTo>
                  <a:lnTo>
                    <a:pt x="2484" y="2856"/>
                  </a:lnTo>
                  <a:lnTo>
                    <a:pt x="2487" y="2869"/>
                  </a:lnTo>
                  <a:lnTo>
                    <a:pt x="2499" y="2898"/>
                  </a:lnTo>
                  <a:lnTo>
                    <a:pt x="2511" y="2932"/>
                  </a:lnTo>
                  <a:lnTo>
                    <a:pt x="2526" y="2970"/>
                  </a:lnTo>
                  <a:lnTo>
                    <a:pt x="2542" y="3011"/>
                  </a:lnTo>
                  <a:lnTo>
                    <a:pt x="2559" y="3055"/>
                  </a:lnTo>
                  <a:lnTo>
                    <a:pt x="2575" y="3100"/>
                  </a:lnTo>
                  <a:lnTo>
                    <a:pt x="2589" y="3147"/>
                  </a:lnTo>
                  <a:lnTo>
                    <a:pt x="2601" y="3193"/>
                  </a:lnTo>
                  <a:lnTo>
                    <a:pt x="2606" y="3216"/>
                  </a:lnTo>
                  <a:lnTo>
                    <a:pt x="2610" y="3239"/>
                  </a:lnTo>
                  <a:lnTo>
                    <a:pt x="2613" y="3261"/>
                  </a:lnTo>
                  <a:lnTo>
                    <a:pt x="2615" y="3283"/>
                  </a:lnTo>
                  <a:lnTo>
                    <a:pt x="2616" y="3305"/>
                  </a:lnTo>
                  <a:lnTo>
                    <a:pt x="2616" y="3325"/>
                  </a:lnTo>
                  <a:lnTo>
                    <a:pt x="2614" y="3345"/>
                  </a:lnTo>
                  <a:lnTo>
                    <a:pt x="2611" y="3364"/>
                  </a:lnTo>
                  <a:lnTo>
                    <a:pt x="2607" y="3384"/>
                  </a:lnTo>
                  <a:lnTo>
                    <a:pt x="2600" y="3400"/>
                  </a:lnTo>
                  <a:lnTo>
                    <a:pt x="2592" y="3416"/>
                  </a:lnTo>
                  <a:lnTo>
                    <a:pt x="2582" y="3432"/>
                  </a:lnTo>
                  <a:lnTo>
                    <a:pt x="2571" y="3446"/>
                  </a:lnTo>
                  <a:lnTo>
                    <a:pt x="2558" y="3460"/>
                  </a:lnTo>
                  <a:lnTo>
                    <a:pt x="2544" y="3472"/>
                  </a:lnTo>
                  <a:lnTo>
                    <a:pt x="2530" y="3484"/>
                  </a:lnTo>
                  <a:lnTo>
                    <a:pt x="2516" y="3496"/>
                  </a:lnTo>
                  <a:lnTo>
                    <a:pt x="2500" y="3506"/>
                  </a:lnTo>
                  <a:lnTo>
                    <a:pt x="2484" y="3517"/>
                  </a:lnTo>
                  <a:lnTo>
                    <a:pt x="2467" y="3526"/>
                  </a:lnTo>
                  <a:lnTo>
                    <a:pt x="2449" y="3536"/>
                  </a:lnTo>
                  <a:lnTo>
                    <a:pt x="2431" y="3543"/>
                  </a:lnTo>
                  <a:lnTo>
                    <a:pt x="2413" y="3551"/>
                  </a:lnTo>
                  <a:lnTo>
                    <a:pt x="2395" y="3558"/>
                  </a:lnTo>
                  <a:lnTo>
                    <a:pt x="2376" y="3563"/>
                  </a:lnTo>
                  <a:lnTo>
                    <a:pt x="2357" y="3569"/>
                  </a:lnTo>
                  <a:lnTo>
                    <a:pt x="2338" y="3574"/>
                  </a:lnTo>
                  <a:lnTo>
                    <a:pt x="2320" y="3577"/>
                  </a:lnTo>
                  <a:lnTo>
                    <a:pt x="2301" y="3580"/>
                  </a:lnTo>
                  <a:lnTo>
                    <a:pt x="2282" y="3582"/>
                  </a:lnTo>
                  <a:lnTo>
                    <a:pt x="2263" y="3583"/>
                  </a:lnTo>
                  <a:lnTo>
                    <a:pt x="2245" y="3584"/>
                  </a:lnTo>
                  <a:lnTo>
                    <a:pt x="2227" y="3583"/>
                  </a:lnTo>
                  <a:lnTo>
                    <a:pt x="2210" y="3582"/>
                  </a:lnTo>
                  <a:lnTo>
                    <a:pt x="2192" y="3580"/>
                  </a:lnTo>
                  <a:lnTo>
                    <a:pt x="2177" y="3578"/>
                  </a:lnTo>
                  <a:lnTo>
                    <a:pt x="2161" y="3574"/>
                  </a:lnTo>
                  <a:lnTo>
                    <a:pt x="2146" y="3570"/>
                  </a:lnTo>
                  <a:lnTo>
                    <a:pt x="2131" y="3563"/>
                  </a:lnTo>
                  <a:lnTo>
                    <a:pt x="2117" y="3557"/>
                  </a:lnTo>
                  <a:lnTo>
                    <a:pt x="2105" y="3549"/>
                  </a:lnTo>
                  <a:lnTo>
                    <a:pt x="2093" y="3541"/>
                  </a:lnTo>
                  <a:lnTo>
                    <a:pt x="2082" y="3532"/>
                  </a:lnTo>
                  <a:lnTo>
                    <a:pt x="2073" y="3522"/>
                  </a:lnTo>
                  <a:lnTo>
                    <a:pt x="2011" y="3446"/>
                  </a:lnTo>
                  <a:lnTo>
                    <a:pt x="1950" y="3369"/>
                  </a:lnTo>
                  <a:lnTo>
                    <a:pt x="1890" y="3290"/>
                  </a:lnTo>
                  <a:lnTo>
                    <a:pt x="1830" y="3213"/>
                  </a:lnTo>
                  <a:lnTo>
                    <a:pt x="1772" y="3136"/>
                  </a:lnTo>
                  <a:lnTo>
                    <a:pt x="1713" y="3060"/>
                  </a:lnTo>
                  <a:lnTo>
                    <a:pt x="1655" y="2986"/>
                  </a:lnTo>
                  <a:lnTo>
                    <a:pt x="1598" y="2915"/>
                  </a:lnTo>
                  <a:lnTo>
                    <a:pt x="1568" y="2881"/>
                  </a:lnTo>
                  <a:lnTo>
                    <a:pt x="1539" y="2848"/>
                  </a:lnTo>
                  <a:lnTo>
                    <a:pt x="1511" y="2815"/>
                  </a:lnTo>
                  <a:lnTo>
                    <a:pt x="1482" y="2784"/>
                  </a:lnTo>
                  <a:lnTo>
                    <a:pt x="1453" y="2753"/>
                  </a:lnTo>
                  <a:lnTo>
                    <a:pt x="1424" y="2725"/>
                  </a:lnTo>
                  <a:lnTo>
                    <a:pt x="1396" y="2697"/>
                  </a:lnTo>
                  <a:lnTo>
                    <a:pt x="1367" y="2672"/>
                  </a:lnTo>
                  <a:lnTo>
                    <a:pt x="1339" y="2648"/>
                  </a:lnTo>
                  <a:lnTo>
                    <a:pt x="1309" y="2624"/>
                  </a:lnTo>
                  <a:lnTo>
                    <a:pt x="1281" y="2603"/>
                  </a:lnTo>
                  <a:lnTo>
                    <a:pt x="1252" y="2584"/>
                  </a:lnTo>
                  <a:lnTo>
                    <a:pt x="1222" y="2566"/>
                  </a:lnTo>
                  <a:lnTo>
                    <a:pt x="1194" y="2550"/>
                  </a:lnTo>
                  <a:lnTo>
                    <a:pt x="1164" y="2538"/>
                  </a:lnTo>
                  <a:lnTo>
                    <a:pt x="1135" y="2526"/>
                  </a:lnTo>
                  <a:lnTo>
                    <a:pt x="1148" y="2527"/>
                  </a:lnTo>
                  <a:lnTo>
                    <a:pt x="1183" y="2529"/>
                  </a:lnTo>
                  <a:lnTo>
                    <a:pt x="1218" y="2534"/>
                  </a:lnTo>
                  <a:lnTo>
                    <a:pt x="1255" y="2537"/>
                  </a:lnTo>
                  <a:lnTo>
                    <a:pt x="1293" y="2542"/>
                  </a:lnTo>
                  <a:lnTo>
                    <a:pt x="1372" y="2554"/>
                  </a:lnTo>
                  <a:lnTo>
                    <a:pt x="1456" y="2567"/>
                  </a:lnTo>
                  <a:lnTo>
                    <a:pt x="1542" y="2584"/>
                  </a:lnTo>
                  <a:lnTo>
                    <a:pt x="1629" y="2602"/>
                  </a:lnTo>
                  <a:lnTo>
                    <a:pt x="1719" y="2621"/>
                  </a:lnTo>
                  <a:lnTo>
                    <a:pt x="1810" y="2642"/>
                  </a:lnTo>
                  <a:lnTo>
                    <a:pt x="1900" y="2665"/>
                  </a:lnTo>
                  <a:lnTo>
                    <a:pt x="1990" y="2688"/>
                  </a:lnTo>
                  <a:lnTo>
                    <a:pt x="2078" y="2711"/>
                  </a:lnTo>
                  <a:lnTo>
                    <a:pt x="2165" y="2735"/>
                  </a:lnTo>
                  <a:lnTo>
                    <a:pt x="2249" y="2759"/>
                  </a:lnTo>
                  <a:lnTo>
                    <a:pt x="2330" y="2782"/>
                  </a:lnTo>
                  <a:lnTo>
                    <a:pt x="2406" y="2805"/>
                  </a:lnTo>
                  <a:lnTo>
                    <a:pt x="2478" y="2827"/>
                  </a:lnTo>
                  <a:close/>
                  <a:moveTo>
                    <a:pt x="1121" y="1120"/>
                  </a:moveTo>
                  <a:lnTo>
                    <a:pt x="1176" y="1093"/>
                  </a:lnTo>
                  <a:lnTo>
                    <a:pt x="1231" y="1066"/>
                  </a:lnTo>
                  <a:lnTo>
                    <a:pt x="1285" y="1040"/>
                  </a:lnTo>
                  <a:lnTo>
                    <a:pt x="1340" y="1016"/>
                  </a:lnTo>
                  <a:lnTo>
                    <a:pt x="1394" y="991"/>
                  </a:lnTo>
                  <a:lnTo>
                    <a:pt x="1448" y="969"/>
                  </a:lnTo>
                  <a:lnTo>
                    <a:pt x="1501" y="948"/>
                  </a:lnTo>
                  <a:lnTo>
                    <a:pt x="1555" y="929"/>
                  </a:lnTo>
                  <a:lnTo>
                    <a:pt x="1609" y="911"/>
                  </a:lnTo>
                  <a:lnTo>
                    <a:pt x="1663" y="896"/>
                  </a:lnTo>
                  <a:lnTo>
                    <a:pt x="1717" y="882"/>
                  </a:lnTo>
                  <a:lnTo>
                    <a:pt x="1771" y="872"/>
                  </a:lnTo>
                  <a:lnTo>
                    <a:pt x="1825" y="863"/>
                  </a:lnTo>
                  <a:lnTo>
                    <a:pt x="1879" y="858"/>
                  </a:lnTo>
                  <a:lnTo>
                    <a:pt x="1932" y="856"/>
                  </a:lnTo>
                  <a:lnTo>
                    <a:pt x="1986" y="856"/>
                  </a:lnTo>
                  <a:lnTo>
                    <a:pt x="2041" y="860"/>
                  </a:lnTo>
                  <a:lnTo>
                    <a:pt x="2095" y="868"/>
                  </a:lnTo>
                  <a:lnTo>
                    <a:pt x="2150" y="878"/>
                  </a:lnTo>
                  <a:lnTo>
                    <a:pt x="2205" y="893"/>
                  </a:lnTo>
                  <a:lnTo>
                    <a:pt x="2261" y="912"/>
                  </a:lnTo>
                  <a:lnTo>
                    <a:pt x="2317" y="935"/>
                  </a:lnTo>
                  <a:lnTo>
                    <a:pt x="2373" y="963"/>
                  </a:lnTo>
                  <a:lnTo>
                    <a:pt x="2429" y="994"/>
                  </a:lnTo>
                  <a:lnTo>
                    <a:pt x="2486" y="1030"/>
                  </a:lnTo>
                  <a:lnTo>
                    <a:pt x="2544" y="1073"/>
                  </a:lnTo>
                  <a:lnTo>
                    <a:pt x="2601" y="1119"/>
                  </a:lnTo>
                  <a:lnTo>
                    <a:pt x="2660" y="1171"/>
                  </a:lnTo>
                  <a:lnTo>
                    <a:pt x="2719" y="1228"/>
                  </a:lnTo>
                  <a:lnTo>
                    <a:pt x="2779" y="1290"/>
                  </a:lnTo>
                  <a:lnTo>
                    <a:pt x="2839" y="1359"/>
                  </a:lnTo>
                  <a:lnTo>
                    <a:pt x="2899" y="1434"/>
                  </a:lnTo>
                  <a:lnTo>
                    <a:pt x="2921" y="1463"/>
                  </a:lnTo>
                  <a:lnTo>
                    <a:pt x="2941" y="1491"/>
                  </a:lnTo>
                  <a:lnTo>
                    <a:pt x="2959" y="1519"/>
                  </a:lnTo>
                  <a:lnTo>
                    <a:pt x="2976" y="1545"/>
                  </a:lnTo>
                  <a:lnTo>
                    <a:pt x="2992" y="1572"/>
                  </a:lnTo>
                  <a:lnTo>
                    <a:pt x="3005" y="1597"/>
                  </a:lnTo>
                  <a:lnTo>
                    <a:pt x="3017" y="1622"/>
                  </a:lnTo>
                  <a:lnTo>
                    <a:pt x="3027" y="1646"/>
                  </a:lnTo>
                  <a:lnTo>
                    <a:pt x="3036" y="1670"/>
                  </a:lnTo>
                  <a:lnTo>
                    <a:pt x="3042" y="1692"/>
                  </a:lnTo>
                  <a:lnTo>
                    <a:pt x="3047" y="1714"/>
                  </a:lnTo>
                  <a:lnTo>
                    <a:pt x="3051" y="1737"/>
                  </a:lnTo>
                  <a:lnTo>
                    <a:pt x="3053" y="1757"/>
                  </a:lnTo>
                  <a:lnTo>
                    <a:pt x="3055" y="1778"/>
                  </a:lnTo>
                  <a:lnTo>
                    <a:pt x="3053" y="1797"/>
                  </a:lnTo>
                  <a:lnTo>
                    <a:pt x="3051" y="1816"/>
                  </a:lnTo>
                  <a:lnTo>
                    <a:pt x="3048" y="1834"/>
                  </a:lnTo>
                  <a:lnTo>
                    <a:pt x="3043" y="1852"/>
                  </a:lnTo>
                  <a:lnTo>
                    <a:pt x="3037" y="1869"/>
                  </a:lnTo>
                  <a:lnTo>
                    <a:pt x="3028" y="1886"/>
                  </a:lnTo>
                  <a:lnTo>
                    <a:pt x="3019" y="1901"/>
                  </a:lnTo>
                  <a:lnTo>
                    <a:pt x="3008" y="1916"/>
                  </a:lnTo>
                  <a:lnTo>
                    <a:pt x="2996" y="1930"/>
                  </a:lnTo>
                  <a:lnTo>
                    <a:pt x="2983" y="1945"/>
                  </a:lnTo>
                  <a:lnTo>
                    <a:pt x="2969" y="1957"/>
                  </a:lnTo>
                  <a:lnTo>
                    <a:pt x="2953" y="1970"/>
                  </a:lnTo>
                  <a:lnTo>
                    <a:pt x="2936" y="1982"/>
                  </a:lnTo>
                  <a:lnTo>
                    <a:pt x="2917" y="1993"/>
                  </a:lnTo>
                  <a:lnTo>
                    <a:pt x="2898" y="2004"/>
                  </a:lnTo>
                  <a:lnTo>
                    <a:pt x="2878" y="2013"/>
                  </a:lnTo>
                  <a:lnTo>
                    <a:pt x="2856" y="2023"/>
                  </a:lnTo>
                  <a:lnTo>
                    <a:pt x="2833" y="2031"/>
                  </a:lnTo>
                  <a:lnTo>
                    <a:pt x="2892" y="2079"/>
                  </a:lnTo>
                  <a:lnTo>
                    <a:pt x="2943" y="2127"/>
                  </a:lnTo>
                  <a:lnTo>
                    <a:pt x="2987" y="2173"/>
                  </a:lnTo>
                  <a:lnTo>
                    <a:pt x="3025" y="2220"/>
                  </a:lnTo>
                  <a:lnTo>
                    <a:pt x="3057" y="2265"/>
                  </a:lnTo>
                  <a:lnTo>
                    <a:pt x="3083" y="2309"/>
                  </a:lnTo>
                  <a:lnTo>
                    <a:pt x="3104" y="2354"/>
                  </a:lnTo>
                  <a:lnTo>
                    <a:pt x="3120" y="2396"/>
                  </a:lnTo>
                  <a:lnTo>
                    <a:pt x="3131" y="2438"/>
                  </a:lnTo>
                  <a:lnTo>
                    <a:pt x="3137" y="2480"/>
                  </a:lnTo>
                  <a:lnTo>
                    <a:pt x="3139" y="2519"/>
                  </a:lnTo>
                  <a:lnTo>
                    <a:pt x="3137" y="2557"/>
                  </a:lnTo>
                  <a:lnTo>
                    <a:pt x="3132" y="2594"/>
                  </a:lnTo>
                  <a:lnTo>
                    <a:pt x="3123" y="2630"/>
                  </a:lnTo>
                  <a:lnTo>
                    <a:pt x="3112" y="2664"/>
                  </a:lnTo>
                  <a:lnTo>
                    <a:pt x="3098" y="2696"/>
                  </a:lnTo>
                  <a:lnTo>
                    <a:pt x="3081" y="2727"/>
                  </a:lnTo>
                  <a:lnTo>
                    <a:pt x="3063" y="2756"/>
                  </a:lnTo>
                  <a:lnTo>
                    <a:pt x="3043" y="2783"/>
                  </a:lnTo>
                  <a:lnTo>
                    <a:pt x="3022" y="2808"/>
                  </a:lnTo>
                  <a:lnTo>
                    <a:pt x="3000" y="2832"/>
                  </a:lnTo>
                  <a:lnTo>
                    <a:pt x="2976" y="2853"/>
                  </a:lnTo>
                  <a:lnTo>
                    <a:pt x="2953" y="2872"/>
                  </a:lnTo>
                  <a:lnTo>
                    <a:pt x="2930" y="2889"/>
                  </a:lnTo>
                  <a:lnTo>
                    <a:pt x="2908" y="2904"/>
                  </a:lnTo>
                  <a:lnTo>
                    <a:pt x="2884" y="2916"/>
                  </a:lnTo>
                  <a:lnTo>
                    <a:pt x="2863" y="2926"/>
                  </a:lnTo>
                  <a:lnTo>
                    <a:pt x="2843" y="2932"/>
                  </a:lnTo>
                  <a:lnTo>
                    <a:pt x="2824" y="2937"/>
                  </a:lnTo>
                  <a:lnTo>
                    <a:pt x="2807" y="2938"/>
                  </a:lnTo>
                  <a:lnTo>
                    <a:pt x="2794" y="2937"/>
                  </a:lnTo>
                  <a:lnTo>
                    <a:pt x="2781" y="2934"/>
                  </a:lnTo>
                  <a:lnTo>
                    <a:pt x="2766" y="2927"/>
                  </a:lnTo>
                  <a:lnTo>
                    <a:pt x="2744" y="2918"/>
                  </a:lnTo>
                  <a:lnTo>
                    <a:pt x="2717" y="2908"/>
                  </a:lnTo>
                  <a:lnTo>
                    <a:pt x="2686" y="2896"/>
                  </a:lnTo>
                  <a:lnTo>
                    <a:pt x="2649" y="2883"/>
                  </a:lnTo>
                  <a:lnTo>
                    <a:pt x="2607" y="2869"/>
                  </a:lnTo>
                  <a:lnTo>
                    <a:pt x="2561" y="2854"/>
                  </a:lnTo>
                  <a:lnTo>
                    <a:pt x="2511" y="2838"/>
                  </a:lnTo>
                  <a:lnTo>
                    <a:pt x="2526" y="2859"/>
                  </a:lnTo>
                  <a:lnTo>
                    <a:pt x="2542" y="2886"/>
                  </a:lnTo>
                  <a:lnTo>
                    <a:pt x="2559" y="2917"/>
                  </a:lnTo>
                  <a:lnTo>
                    <a:pt x="2577" y="2953"/>
                  </a:lnTo>
                  <a:lnTo>
                    <a:pt x="2595" y="2992"/>
                  </a:lnTo>
                  <a:lnTo>
                    <a:pt x="2612" y="3036"/>
                  </a:lnTo>
                  <a:lnTo>
                    <a:pt x="2629" y="3081"/>
                  </a:lnTo>
                  <a:lnTo>
                    <a:pt x="2645" y="3128"/>
                  </a:lnTo>
                  <a:lnTo>
                    <a:pt x="2659" y="3175"/>
                  </a:lnTo>
                  <a:lnTo>
                    <a:pt x="2672" y="3224"/>
                  </a:lnTo>
                  <a:lnTo>
                    <a:pt x="2677" y="3248"/>
                  </a:lnTo>
                  <a:lnTo>
                    <a:pt x="2682" y="3273"/>
                  </a:lnTo>
                  <a:lnTo>
                    <a:pt x="2686" y="3297"/>
                  </a:lnTo>
                  <a:lnTo>
                    <a:pt x="2689" y="3320"/>
                  </a:lnTo>
                  <a:lnTo>
                    <a:pt x="2691" y="3343"/>
                  </a:lnTo>
                  <a:lnTo>
                    <a:pt x="2692" y="3367"/>
                  </a:lnTo>
                  <a:lnTo>
                    <a:pt x="2693" y="3389"/>
                  </a:lnTo>
                  <a:lnTo>
                    <a:pt x="2693" y="3411"/>
                  </a:lnTo>
                  <a:lnTo>
                    <a:pt x="2691" y="3432"/>
                  </a:lnTo>
                  <a:lnTo>
                    <a:pt x="2689" y="3452"/>
                  </a:lnTo>
                  <a:lnTo>
                    <a:pt x="2686" y="3471"/>
                  </a:lnTo>
                  <a:lnTo>
                    <a:pt x="2681" y="3490"/>
                  </a:lnTo>
                  <a:lnTo>
                    <a:pt x="2673" y="3511"/>
                  </a:lnTo>
                  <a:lnTo>
                    <a:pt x="2663" y="3533"/>
                  </a:lnTo>
                  <a:lnTo>
                    <a:pt x="2650" y="3552"/>
                  </a:lnTo>
                  <a:lnTo>
                    <a:pt x="2635" y="3571"/>
                  </a:lnTo>
                  <a:lnTo>
                    <a:pt x="2617" y="3589"/>
                  </a:lnTo>
                  <a:lnTo>
                    <a:pt x="2598" y="3606"/>
                  </a:lnTo>
                  <a:lnTo>
                    <a:pt x="2578" y="3622"/>
                  </a:lnTo>
                  <a:lnTo>
                    <a:pt x="2555" y="3637"/>
                  </a:lnTo>
                  <a:lnTo>
                    <a:pt x="2530" y="3651"/>
                  </a:lnTo>
                  <a:lnTo>
                    <a:pt x="2505" y="3664"/>
                  </a:lnTo>
                  <a:lnTo>
                    <a:pt x="2479" y="3675"/>
                  </a:lnTo>
                  <a:lnTo>
                    <a:pt x="2451" y="3686"/>
                  </a:lnTo>
                  <a:lnTo>
                    <a:pt x="2422" y="3694"/>
                  </a:lnTo>
                  <a:lnTo>
                    <a:pt x="2393" y="3702"/>
                  </a:lnTo>
                  <a:lnTo>
                    <a:pt x="2362" y="3708"/>
                  </a:lnTo>
                  <a:lnTo>
                    <a:pt x="2332" y="3712"/>
                  </a:lnTo>
                  <a:lnTo>
                    <a:pt x="2300" y="3714"/>
                  </a:lnTo>
                  <a:lnTo>
                    <a:pt x="2270" y="3715"/>
                  </a:lnTo>
                  <a:lnTo>
                    <a:pt x="2238" y="3715"/>
                  </a:lnTo>
                  <a:lnTo>
                    <a:pt x="2207" y="3712"/>
                  </a:lnTo>
                  <a:lnTo>
                    <a:pt x="2175" y="3708"/>
                  </a:lnTo>
                  <a:lnTo>
                    <a:pt x="2145" y="3702"/>
                  </a:lnTo>
                  <a:lnTo>
                    <a:pt x="2115" y="3693"/>
                  </a:lnTo>
                  <a:lnTo>
                    <a:pt x="2086" y="3684"/>
                  </a:lnTo>
                  <a:lnTo>
                    <a:pt x="2057" y="3671"/>
                  </a:lnTo>
                  <a:lnTo>
                    <a:pt x="2030" y="3656"/>
                  </a:lnTo>
                  <a:lnTo>
                    <a:pt x="2002" y="3639"/>
                  </a:lnTo>
                  <a:lnTo>
                    <a:pt x="1977" y="3620"/>
                  </a:lnTo>
                  <a:lnTo>
                    <a:pt x="1954" y="3599"/>
                  </a:lnTo>
                  <a:lnTo>
                    <a:pt x="1931" y="3575"/>
                  </a:lnTo>
                  <a:lnTo>
                    <a:pt x="1910" y="3548"/>
                  </a:lnTo>
                  <a:lnTo>
                    <a:pt x="1891" y="3520"/>
                  </a:lnTo>
                  <a:lnTo>
                    <a:pt x="1873" y="3491"/>
                  </a:lnTo>
                  <a:lnTo>
                    <a:pt x="1854" y="3461"/>
                  </a:lnTo>
                  <a:lnTo>
                    <a:pt x="1832" y="3428"/>
                  </a:lnTo>
                  <a:lnTo>
                    <a:pt x="1810" y="3394"/>
                  </a:lnTo>
                  <a:lnTo>
                    <a:pt x="1759" y="3323"/>
                  </a:lnTo>
                  <a:lnTo>
                    <a:pt x="1703" y="3248"/>
                  </a:lnTo>
                  <a:lnTo>
                    <a:pt x="1644" y="3170"/>
                  </a:lnTo>
                  <a:lnTo>
                    <a:pt x="1583" y="3091"/>
                  </a:lnTo>
                  <a:lnTo>
                    <a:pt x="1519" y="3012"/>
                  </a:lnTo>
                  <a:lnTo>
                    <a:pt x="1457" y="2934"/>
                  </a:lnTo>
                  <a:lnTo>
                    <a:pt x="1397" y="2859"/>
                  </a:lnTo>
                  <a:lnTo>
                    <a:pt x="1339" y="2788"/>
                  </a:lnTo>
                  <a:lnTo>
                    <a:pt x="1285" y="2724"/>
                  </a:lnTo>
                  <a:lnTo>
                    <a:pt x="1236" y="2665"/>
                  </a:lnTo>
                  <a:lnTo>
                    <a:pt x="1195" y="2614"/>
                  </a:lnTo>
                  <a:lnTo>
                    <a:pt x="1161" y="2574"/>
                  </a:lnTo>
                  <a:lnTo>
                    <a:pt x="1136" y="2543"/>
                  </a:lnTo>
                  <a:lnTo>
                    <a:pt x="1122" y="2525"/>
                  </a:lnTo>
                  <a:lnTo>
                    <a:pt x="1083" y="2518"/>
                  </a:lnTo>
                  <a:lnTo>
                    <a:pt x="1045" y="2508"/>
                  </a:lnTo>
                  <a:lnTo>
                    <a:pt x="1009" y="2496"/>
                  </a:lnTo>
                  <a:lnTo>
                    <a:pt x="974" y="2480"/>
                  </a:lnTo>
                  <a:lnTo>
                    <a:pt x="941" y="2462"/>
                  </a:lnTo>
                  <a:lnTo>
                    <a:pt x="910" y="2441"/>
                  </a:lnTo>
                  <a:lnTo>
                    <a:pt x="879" y="2417"/>
                  </a:lnTo>
                  <a:lnTo>
                    <a:pt x="851" y="2392"/>
                  </a:lnTo>
                  <a:lnTo>
                    <a:pt x="823" y="2364"/>
                  </a:lnTo>
                  <a:lnTo>
                    <a:pt x="797" y="2335"/>
                  </a:lnTo>
                  <a:lnTo>
                    <a:pt x="772" y="2304"/>
                  </a:lnTo>
                  <a:lnTo>
                    <a:pt x="748" y="2271"/>
                  </a:lnTo>
                  <a:lnTo>
                    <a:pt x="726" y="2238"/>
                  </a:lnTo>
                  <a:lnTo>
                    <a:pt x="705" y="2203"/>
                  </a:lnTo>
                  <a:lnTo>
                    <a:pt x="684" y="2167"/>
                  </a:lnTo>
                  <a:lnTo>
                    <a:pt x="665" y="2131"/>
                  </a:lnTo>
                  <a:lnTo>
                    <a:pt x="647" y="2093"/>
                  </a:lnTo>
                  <a:lnTo>
                    <a:pt x="630" y="2055"/>
                  </a:lnTo>
                  <a:lnTo>
                    <a:pt x="613" y="2017"/>
                  </a:lnTo>
                  <a:lnTo>
                    <a:pt x="598" y="1979"/>
                  </a:lnTo>
                  <a:lnTo>
                    <a:pt x="583" y="1941"/>
                  </a:lnTo>
                  <a:lnTo>
                    <a:pt x="569" y="1902"/>
                  </a:lnTo>
                  <a:lnTo>
                    <a:pt x="557" y="1865"/>
                  </a:lnTo>
                  <a:lnTo>
                    <a:pt x="545" y="1828"/>
                  </a:lnTo>
                  <a:lnTo>
                    <a:pt x="522" y="1757"/>
                  </a:lnTo>
                  <a:lnTo>
                    <a:pt x="503" y="1690"/>
                  </a:lnTo>
                  <a:lnTo>
                    <a:pt x="485" y="1628"/>
                  </a:lnTo>
                  <a:lnTo>
                    <a:pt x="469" y="1574"/>
                  </a:lnTo>
                  <a:lnTo>
                    <a:pt x="344" y="1511"/>
                  </a:lnTo>
                  <a:lnTo>
                    <a:pt x="241" y="1450"/>
                  </a:lnTo>
                  <a:lnTo>
                    <a:pt x="157" y="1391"/>
                  </a:lnTo>
                  <a:lnTo>
                    <a:pt x="93" y="1334"/>
                  </a:lnTo>
                  <a:lnTo>
                    <a:pt x="45" y="1279"/>
                  </a:lnTo>
                  <a:lnTo>
                    <a:pt x="15" y="1225"/>
                  </a:lnTo>
                  <a:lnTo>
                    <a:pt x="0" y="1172"/>
                  </a:lnTo>
                  <a:lnTo>
                    <a:pt x="0" y="1121"/>
                  </a:lnTo>
                  <a:lnTo>
                    <a:pt x="13" y="1072"/>
                  </a:lnTo>
                  <a:lnTo>
                    <a:pt x="39" y="1023"/>
                  </a:lnTo>
                  <a:lnTo>
                    <a:pt x="76" y="975"/>
                  </a:lnTo>
                  <a:lnTo>
                    <a:pt x="124" y="929"/>
                  </a:lnTo>
                  <a:lnTo>
                    <a:pt x="181" y="882"/>
                  </a:lnTo>
                  <a:lnTo>
                    <a:pt x="245" y="837"/>
                  </a:lnTo>
                  <a:lnTo>
                    <a:pt x="318" y="792"/>
                  </a:lnTo>
                  <a:lnTo>
                    <a:pt x="396" y="747"/>
                  </a:lnTo>
                  <a:lnTo>
                    <a:pt x="480" y="704"/>
                  </a:lnTo>
                  <a:lnTo>
                    <a:pt x="567" y="659"/>
                  </a:lnTo>
                  <a:lnTo>
                    <a:pt x="658" y="616"/>
                  </a:lnTo>
                  <a:lnTo>
                    <a:pt x="750" y="572"/>
                  </a:lnTo>
                  <a:lnTo>
                    <a:pt x="844" y="527"/>
                  </a:lnTo>
                  <a:lnTo>
                    <a:pt x="937" y="483"/>
                  </a:lnTo>
                  <a:lnTo>
                    <a:pt x="1029" y="438"/>
                  </a:lnTo>
                  <a:lnTo>
                    <a:pt x="1119" y="393"/>
                  </a:lnTo>
                  <a:lnTo>
                    <a:pt x="1206" y="347"/>
                  </a:lnTo>
                  <a:lnTo>
                    <a:pt x="1288" y="301"/>
                  </a:lnTo>
                  <a:lnTo>
                    <a:pt x="1364" y="253"/>
                  </a:lnTo>
                  <a:lnTo>
                    <a:pt x="1434" y="205"/>
                  </a:lnTo>
                  <a:lnTo>
                    <a:pt x="1497" y="155"/>
                  </a:lnTo>
                  <a:lnTo>
                    <a:pt x="1551" y="104"/>
                  </a:lnTo>
                  <a:lnTo>
                    <a:pt x="1595" y="53"/>
                  </a:lnTo>
                  <a:lnTo>
                    <a:pt x="1629" y="0"/>
                  </a:lnTo>
                  <a:lnTo>
                    <a:pt x="1608" y="53"/>
                  </a:lnTo>
                  <a:lnTo>
                    <a:pt x="1577" y="105"/>
                  </a:lnTo>
                  <a:lnTo>
                    <a:pt x="1538" y="156"/>
                  </a:lnTo>
                  <a:lnTo>
                    <a:pt x="1492" y="207"/>
                  </a:lnTo>
                  <a:lnTo>
                    <a:pt x="1439" y="257"/>
                  </a:lnTo>
                  <a:lnTo>
                    <a:pt x="1381" y="304"/>
                  </a:lnTo>
                  <a:lnTo>
                    <a:pt x="1318" y="353"/>
                  </a:lnTo>
                  <a:lnTo>
                    <a:pt x="1250" y="399"/>
                  </a:lnTo>
                  <a:lnTo>
                    <a:pt x="1179" y="446"/>
                  </a:lnTo>
                  <a:lnTo>
                    <a:pt x="1107" y="491"/>
                  </a:lnTo>
                  <a:lnTo>
                    <a:pt x="1032" y="536"/>
                  </a:lnTo>
                  <a:lnTo>
                    <a:pt x="958" y="581"/>
                  </a:lnTo>
                  <a:lnTo>
                    <a:pt x="884" y="624"/>
                  </a:lnTo>
                  <a:lnTo>
                    <a:pt x="811" y="669"/>
                  </a:lnTo>
                  <a:lnTo>
                    <a:pt x="741" y="712"/>
                  </a:lnTo>
                  <a:lnTo>
                    <a:pt x="674" y="755"/>
                  </a:lnTo>
                  <a:lnTo>
                    <a:pt x="611" y="798"/>
                  </a:lnTo>
                  <a:lnTo>
                    <a:pt x="552" y="841"/>
                  </a:lnTo>
                  <a:lnTo>
                    <a:pt x="499" y="884"/>
                  </a:lnTo>
                  <a:lnTo>
                    <a:pt x="453" y="927"/>
                  </a:lnTo>
                  <a:lnTo>
                    <a:pt x="414" y="970"/>
                  </a:lnTo>
                  <a:lnTo>
                    <a:pt x="384" y="1013"/>
                  </a:lnTo>
                  <a:lnTo>
                    <a:pt x="363" y="1057"/>
                  </a:lnTo>
                  <a:lnTo>
                    <a:pt x="352" y="1100"/>
                  </a:lnTo>
                  <a:lnTo>
                    <a:pt x="352" y="1145"/>
                  </a:lnTo>
                  <a:lnTo>
                    <a:pt x="365" y="1189"/>
                  </a:lnTo>
                  <a:lnTo>
                    <a:pt x="390" y="1233"/>
                  </a:lnTo>
                  <a:lnTo>
                    <a:pt x="428" y="1279"/>
                  </a:lnTo>
                  <a:lnTo>
                    <a:pt x="481" y="1325"/>
                  </a:lnTo>
                  <a:lnTo>
                    <a:pt x="549" y="1372"/>
                  </a:lnTo>
                  <a:lnTo>
                    <a:pt x="635" y="1419"/>
                  </a:lnTo>
                  <a:lnTo>
                    <a:pt x="737" y="1467"/>
                  </a:lnTo>
                  <a:lnTo>
                    <a:pt x="848" y="1515"/>
                  </a:lnTo>
                  <a:lnTo>
                    <a:pt x="959" y="1559"/>
                  </a:lnTo>
                  <a:lnTo>
                    <a:pt x="1070" y="1601"/>
                  </a:lnTo>
                  <a:lnTo>
                    <a:pt x="1181" y="1640"/>
                  </a:lnTo>
                  <a:lnTo>
                    <a:pt x="1291" y="1676"/>
                  </a:lnTo>
                  <a:lnTo>
                    <a:pt x="1399" y="1710"/>
                  </a:lnTo>
                  <a:lnTo>
                    <a:pt x="1506" y="1741"/>
                  </a:lnTo>
                  <a:lnTo>
                    <a:pt x="1610" y="1769"/>
                  </a:lnTo>
                  <a:lnTo>
                    <a:pt x="1713" y="1794"/>
                  </a:lnTo>
                  <a:lnTo>
                    <a:pt x="1813" y="1816"/>
                  </a:lnTo>
                  <a:lnTo>
                    <a:pt x="1910" y="1835"/>
                  </a:lnTo>
                  <a:lnTo>
                    <a:pt x="2003" y="1851"/>
                  </a:lnTo>
                  <a:lnTo>
                    <a:pt x="2093" y="1863"/>
                  </a:lnTo>
                  <a:lnTo>
                    <a:pt x="2180" y="1873"/>
                  </a:lnTo>
                  <a:lnTo>
                    <a:pt x="2261" y="1879"/>
                  </a:lnTo>
                  <a:lnTo>
                    <a:pt x="2338" y="1882"/>
                  </a:lnTo>
                  <a:lnTo>
                    <a:pt x="2411" y="1882"/>
                  </a:lnTo>
                  <a:lnTo>
                    <a:pt x="2478" y="1879"/>
                  </a:lnTo>
                  <a:lnTo>
                    <a:pt x="2539" y="1873"/>
                  </a:lnTo>
                  <a:lnTo>
                    <a:pt x="2594" y="1862"/>
                  </a:lnTo>
                  <a:lnTo>
                    <a:pt x="2642" y="1850"/>
                  </a:lnTo>
                  <a:lnTo>
                    <a:pt x="2685" y="1833"/>
                  </a:lnTo>
                  <a:lnTo>
                    <a:pt x="2720" y="1813"/>
                  </a:lnTo>
                  <a:lnTo>
                    <a:pt x="2747" y="1788"/>
                  </a:lnTo>
                  <a:lnTo>
                    <a:pt x="2767" y="1761"/>
                  </a:lnTo>
                  <a:lnTo>
                    <a:pt x="2780" y="1730"/>
                  </a:lnTo>
                  <a:lnTo>
                    <a:pt x="2783" y="1695"/>
                  </a:lnTo>
                  <a:lnTo>
                    <a:pt x="2778" y="1657"/>
                  </a:lnTo>
                  <a:lnTo>
                    <a:pt x="2764" y="1615"/>
                  </a:lnTo>
                  <a:lnTo>
                    <a:pt x="2741" y="1569"/>
                  </a:lnTo>
                  <a:lnTo>
                    <a:pt x="2707" y="1520"/>
                  </a:lnTo>
                  <a:lnTo>
                    <a:pt x="2664" y="1467"/>
                  </a:lnTo>
                  <a:lnTo>
                    <a:pt x="2615" y="1413"/>
                  </a:lnTo>
                  <a:lnTo>
                    <a:pt x="2566" y="1363"/>
                  </a:lnTo>
                  <a:lnTo>
                    <a:pt x="2517" y="1317"/>
                  </a:lnTo>
                  <a:lnTo>
                    <a:pt x="2468" y="1273"/>
                  </a:lnTo>
                  <a:lnTo>
                    <a:pt x="2418" y="1233"/>
                  </a:lnTo>
                  <a:lnTo>
                    <a:pt x="2369" y="1196"/>
                  </a:lnTo>
                  <a:lnTo>
                    <a:pt x="2319" y="1162"/>
                  </a:lnTo>
                  <a:lnTo>
                    <a:pt x="2270" y="1132"/>
                  </a:lnTo>
                  <a:lnTo>
                    <a:pt x="2220" y="1104"/>
                  </a:lnTo>
                  <a:lnTo>
                    <a:pt x="2169" y="1079"/>
                  </a:lnTo>
                  <a:lnTo>
                    <a:pt x="2119" y="1057"/>
                  </a:lnTo>
                  <a:lnTo>
                    <a:pt x="2070" y="1037"/>
                  </a:lnTo>
                  <a:lnTo>
                    <a:pt x="2020" y="1021"/>
                  </a:lnTo>
                  <a:lnTo>
                    <a:pt x="1971" y="1006"/>
                  </a:lnTo>
                  <a:lnTo>
                    <a:pt x="1921" y="994"/>
                  </a:lnTo>
                  <a:lnTo>
                    <a:pt x="1871" y="986"/>
                  </a:lnTo>
                  <a:lnTo>
                    <a:pt x="1822" y="979"/>
                  </a:lnTo>
                  <a:lnTo>
                    <a:pt x="1773" y="974"/>
                  </a:lnTo>
                  <a:lnTo>
                    <a:pt x="1724" y="972"/>
                  </a:lnTo>
                  <a:lnTo>
                    <a:pt x="1676" y="972"/>
                  </a:lnTo>
                  <a:lnTo>
                    <a:pt x="1627" y="974"/>
                  </a:lnTo>
                  <a:lnTo>
                    <a:pt x="1579" y="979"/>
                  </a:lnTo>
                  <a:lnTo>
                    <a:pt x="1531" y="985"/>
                  </a:lnTo>
                  <a:lnTo>
                    <a:pt x="1483" y="993"/>
                  </a:lnTo>
                  <a:lnTo>
                    <a:pt x="1437" y="1003"/>
                  </a:lnTo>
                  <a:lnTo>
                    <a:pt x="1390" y="1016"/>
                  </a:lnTo>
                  <a:lnTo>
                    <a:pt x="1344" y="1028"/>
                  </a:lnTo>
                  <a:lnTo>
                    <a:pt x="1299" y="1044"/>
                  </a:lnTo>
                  <a:lnTo>
                    <a:pt x="1253" y="1061"/>
                  </a:lnTo>
                  <a:lnTo>
                    <a:pt x="1209" y="1079"/>
                  </a:lnTo>
                  <a:lnTo>
                    <a:pt x="1164" y="1099"/>
                  </a:lnTo>
                  <a:lnTo>
                    <a:pt x="1121" y="1120"/>
                  </a:lnTo>
                  <a:close/>
                  <a:moveTo>
                    <a:pt x="2809" y="2040"/>
                  </a:moveTo>
                  <a:lnTo>
                    <a:pt x="2768" y="2052"/>
                  </a:lnTo>
                  <a:lnTo>
                    <a:pt x="2724" y="2061"/>
                  </a:lnTo>
                  <a:lnTo>
                    <a:pt x="2676" y="2070"/>
                  </a:lnTo>
                  <a:lnTo>
                    <a:pt x="2627" y="2077"/>
                  </a:lnTo>
                  <a:lnTo>
                    <a:pt x="2574" y="2082"/>
                  </a:lnTo>
                  <a:lnTo>
                    <a:pt x="2519" y="2085"/>
                  </a:lnTo>
                  <a:lnTo>
                    <a:pt x="2462" y="2087"/>
                  </a:lnTo>
                  <a:lnTo>
                    <a:pt x="2403" y="2087"/>
                  </a:lnTo>
                  <a:lnTo>
                    <a:pt x="2340" y="2085"/>
                  </a:lnTo>
                  <a:lnTo>
                    <a:pt x="2277" y="2082"/>
                  </a:lnTo>
                  <a:lnTo>
                    <a:pt x="2210" y="2077"/>
                  </a:lnTo>
                  <a:lnTo>
                    <a:pt x="2143" y="2071"/>
                  </a:lnTo>
                  <a:lnTo>
                    <a:pt x="2073" y="2062"/>
                  </a:lnTo>
                  <a:lnTo>
                    <a:pt x="2002" y="2053"/>
                  </a:lnTo>
                  <a:lnTo>
                    <a:pt x="1929" y="2041"/>
                  </a:lnTo>
                  <a:lnTo>
                    <a:pt x="1854" y="2028"/>
                  </a:lnTo>
                  <a:lnTo>
                    <a:pt x="1778" y="2013"/>
                  </a:lnTo>
                  <a:lnTo>
                    <a:pt x="1701" y="1997"/>
                  </a:lnTo>
                  <a:lnTo>
                    <a:pt x="1622" y="1979"/>
                  </a:lnTo>
                  <a:lnTo>
                    <a:pt x="1542" y="1960"/>
                  </a:lnTo>
                  <a:lnTo>
                    <a:pt x="1460" y="1937"/>
                  </a:lnTo>
                  <a:lnTo>
                    <a:pt x="1379" y="1915"/>
                  </a:lnTo>
                  <a:lnTo>
                    <a:pt x="1295" y="1891"/>
                  </a:lnTo>
                  <a:lnTo>
                    <a:pt x="1212" y="1864"/>
                  </a:lnTo>
                  <a:lnTo>
                    <a:pt x="1126" y="1837"/>
                  </a:lnTo>
                  <a:lnTo>
                    <a:pt x="1042" y="1807"/>
                  </a:lnTo>
                  <a:lnTo>
                    <a:pt x="955" y="1777"/>
                  </a:lnTo>
                  <a:lnTo>
                    <a:pt x="869" y="1744"/>
                  </a:lnTo>
                  <a:lnTo>
                    <a:pt x="782" y="1710"/>
                  </a:lnTo>
                  <a:lnTo>
                    <a:pt x="695" y="1674"/>
                  </a:lnTo>
                  <a:lnTo>
                    <a:pt x="608" y="1636"/>
                  </a:lnTo>
                  <a:lnTo>
                    <a:pt x="520" y="1598"/>
                  </a:lnTo>
                  <a:lnTo>
                    <a:pt x="545" y="1648"/>
                  </a:lnTo>
                  <a:lnTo>
                    <a:pt x="573" y="1705"/>
                  </a:lnTo>
                  <a:lnTo>
                    <a:pt x="601" y="1766"/>
                  </a:lnTo>
                  <a:lnTo>
                    <a:pt x="633" y="1832"/>
                  </a:lnTo>
                  <a:lnTo>
                    <a:pt x="649" y="1865"/>
                  </a:lnTo>
                  <a:lnTo>
                    <a:pt x="667" y="1899"/>
                  </a:lnTo>
                  <a:lnTo>
                    <a:pt x="684" y="1934"/>
                  </a:lnTo>
                  <a:lnTo>
                    <a:pt x="703" y="1968"/>
                  </a:lnTo>
                  <a:lnTo>
                    <a:pt x="723" y="2003"/>
                  </a:lnTo>
                  <a:lnTo>
                    <a:pt x="743" y="2037"/>
                  </a:lnTo>
                  <a:lnTo>
                    <a:pt x="764" y="2071"/>
                  </a:lnTo>
                  <a:lnTo>
                    <a:pt x="786" y="2104"/>
                  </a:lnTo>
                  <a:lnTo>
                    <a:pt x="809" y="2136"/>
                  </a:lnTo>
                  <a:lnTo>
                    <a:pt x="833" y="2168"/>
                  </a:lnTo>
                  <a:lnTo>
                    <a:pt x="858" y="2200"/>
                  </a:lnTo>
                  <a:lnTo>
                    <a:pt x="883" y="2228"/>
                  </a:lnTo>
                  <a:lnTo>
                    <a:pt x="911" y="2257"/>
                  </a:lnTo>
                  <a:lnTo>
                    <a:pt x="938" y="2283"/>
                  </a:lnTo>
                  <a:lnTo>
                    <a:pt x="968" y="2308"/>
                  </a:lnTo>
                  <a:lnTo>
                    <a:pt x="997" y="2332"/>
                  </a:lnTo>
                  <a:lnTo>
                    <a:pt x="1029" y="2353"/>
                  </a:lnTo>
                  <a:lnTo>
                    <a:pt x="1062" y="2372"/>
                  </a:lnTo>
                  <a:lnTo>
                    <a:pt x="1096" y="2389"/>
                  </a:lnTo>
                  <a:lnTo>
                    <a:pt x="1131" y="2404"/>
                  </a:lnTo>
                  <a:lnTo>
                    <a:pt x="1168" y="2415"/>
                  </a:lnTo>
                  <a:lnTo>
                    <a:pt x="1204" y="2424"/>
                  </a:lnTo>
                  <a:lnTo>
                    <a:pt x="1244" y="2430"/>
                  </a:lnTo>
                  <a:lnTo>
                    <a:pt x="1285" y="2432"/>
                  </a:lnTo>
                  <a:lnTo>
                    <a:pt x="1337" y="2435"/>
                  </a:lnTo>
                  <a:lnTo>
                    <a:pt x="1389" y="2439"/>
                  </a:lnTo>
                  <a:lnTo>
                    <a:pt x="1445" y="2445"/>
                  </a:lnTo>
                  <a:lnTo>
                    <a:pt x="1501" y="2452"/>
                  </a:lnTo>
                  <a:lnTo>
                    <a:pt x="1559" y="2461"/>
                  </a:lnTo>
                  <a:lnTo>
                    <a:pt x="1619" y="2471"/>
                  </a:lnTo>
                  <a:lnTo>
                    <a:pt x="1678" y="2483"/>
                  </a:lnTo>
                  <a:lnTo>
                    <a:pt x="1738" y="2494"/>
                  </a:lnTo>
                  <a:lnTo>
                    <a:pt x="1799" y="2508"/>
                  </a:lnTo>
                  <a:lnTo>
                    <a:pt x="1860" y="2522"/>
                  </a:lnTo>
                  <a:lnTo>
                    <a:pt x="1921" y="2537"/>
                  </a:lnTo>
                  <a:lnTo>
                    <a:pt x="1981" y="2553"/>
                  </a:lnTo>
                  <a:lnTo>
                    <a:pt x="2100" y="2585"/>
                  </a:lnTo>
                  <a:lnTo>
                    <a:pt x="2217" y="2619"/>
                  </a:lnTo>
                  <a:lnTo>
                    <a:pt x="2328" y="2654"/>
                  </a:lnTo>
                  <a:lnTo>
                    <a:pt x="2431" y="2688"/>
                  </a:lnTo>
                  <a:lnTo>
                    <a:pt x="2526" y="2721"/>
                  </a:lnTo>
                  <a:lnTo>
                    <a:pt x="2612" y="2750"/>
                  </a:lnTo>
                  <a:lnTo>
                    <a:pt x="2685" y="2778"/>
                  </a:lnTo>
                  <a:lnTo>
                    <a:pt x="2744" y="2801"/>
                  </a:lnTo>
                  <a:lnTo>
                    <a:pt x="2788" y="2819"/>
                  </a:lnTo>
                  <a:lnTo>
                    <a:pt x="2815" y="2831"/>
                  </a:lnTo>
                  <a:lnTo>
                    <a:pt x="2824" y="2834"/>
                  </a:lnTo>
                  <a:lnTo>
                    <a:pt x="2834" y="2834"/>
                  </a:lnTo>
                  <a:lnTo>
                    <a:pt x="2844" y="2833"/>
                  </a:lnTo>
                  <a:lnTo>
                    <a:pt x="2856" y="2827"/>
                  </a:lnTo>
                  <a:lnTo>
                    <a:pt x="2868" y="2821"/>
                  </a:lnTo>
                  <a:lnTo>
                    <a:pt x="2879" y="2813"/>
                  </a:lnTo>
                  <a:lnTo>
                    <a:pt x="2891" y="2801"/>
                  </a:lnTo>
                  <a:lnTo>
                    <a:pt x="2903" y="2788"/>
                  </a:lnTo>
                  <a:lnTo>
                    <a:pt x="2915" y="2772"/>
                  </a:lnTo>
                  <a:lnTo>
                    <a:pt x="2927" y="2756"/>
                  </a:lnTo>
                  <a:lnTo>
                    <a:pt x="2937" y="2737"/>
                  </a:lnTo>
                  <a:lnTo>
                    <a:pt x="2948" y="2716"/>
                  </a:lnTo>
                  <a:lnTo>
                    <a:pt x="2958" y="2694"/>
                  </a:lnTo>
                  <a:lnTo>
                    <a:pt x="2967" y="2670"/>
                  </a:lnTo>
                  <a:lnTo>
                    <a:pt x="2975" y="2644"/>
                  </a:lnTo>
                  <a:lnTo>
                    <a:pt x="2982" y="2617"/>
                  </a:lnTo>
                  <a:lnTo>
                    <a:pt x="2987" y="2589"/>
                  </a:lnTo>
                  <a:lnTo>
                    <a:pt x="2991" y="2558"/>
                  </a:lnTo>
                  <a:lnTo>
                    <a:pt x="2993" y="2527"/>
                  </a:lnTo>
                  <a:lnTo>
                    <a:pt x="2994" y="2494"/>
                  </a:lnTo>
                  <a:lnTo>
                    <a:pt x="2992" y="2462"/>
                  </a:lnTo>
                  <a:lnTo>
                    <a:pt x="2989" y="2427"/>
                  </a:lnTo>
                  <a:lnTo>
                    <a:pt x="2984" y="2391"/>
                  </a:lnTo>
                  <a:lnTo>
                    <a:pt x="2975" y="2355"/>
                  </a:lnTo>
                  <a:lnTo>
                    <a:pt x="2965" y="2318"/>
                  </a:lnTo>
                  <a:lnTo>
                    <a:pt x="2952" y="2280"/>
                  </a:lnTo>
                  <a:lnTo>
                    <a:pt x="2936" y="2241"/>
                  </a:lnTo>
                  <a:lnTo>
                    <a:pt x="2917" y="2202"/>
                  </a:lnTo>
                  <a:lnTo>
                    <a:pt x="2895" y="2161"/>
                  </a:lnTo>
                  <a:lnTo>
                    <a:pt x="2870" y="2121"/>
                  </a:lnTo>
                  <a:lnTo>
                    <a:pt x="2841" y="2080"/>
                  </a:lnTo>
                  <a:lnTo>
                    <a:pt x="2809" y="204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7" name="Freeform 26"/>
            <p:cNvSpPr>
              <a:spLocks/>
            </p:cNvSpPr>
            <p:nvPr/>
          </p:nvSpPr>
          <p:spPr bwMode="auto">
            <a:xfrm>
              <a:off x="1875" y="1472"/>
              <a:ext cx="413" cy="302"/>
            </a:xfrm>
            <a:custGeom>
              <a:avLst/>
              <a:gdLst>
                <a:gd name="T0" fmla="*/ 150 w 2478"/>
                <a:gd name="T1" fmla="*/ 1291 h 1811"/>
                <a:gd name="T2" fmla="*/ 212 w 2478"/>
                <a:gd name="T3" fmla="*/ 1215 h 1811"/>
                <a:gd name="T4" fmla="*/ 278 w 2478"/>
                <a:gd name="T5" fmla="*/ 1143 h 1811"/>
                <a:gd name="T6" fmla="*/ 348 w 2478"/>
                <a:gd name="T7" fmla="*/ 1076 h 1811"/>
                <a:gd name="T8" fmla="*/ 421 w 2478"/>
                <a:gd name="T9" fmla="*/ 1016 h 1811"/>
                <a:gd name="T10" fmla="*/ 497 w 2478"/>
                <a:gd name="T11" fmla="*/ 961 h 1811"/>
                <a:gd name="T12" fmla="*/ 573 w 2478"/>
                <a:gd name="T13" fmla="*/ 914 h 1811"/>
                <a:gd name="T14" fmla="*/ 649 w 2478"/>
                <a:gd name="T15" fmla="*/ 874 h 1811"/>
                <a:gd name="T16" fmla="*/ 724 w 2478"/>
                <a:gd name="T17" fmla="*/ 841 h 1811"/>
                <a:gd name="T18" fmla="*/ 798 w 2478"/>
                <a:gd name="T19" fmla="*/ 819 h 1811"/>
                <a:gd name="T20" fmla="*/ 869 w 2478"/>
                <a:gd name="T21" fmla="*/ 805 h 1811"/>
                <a:gd name="T22" fmla="*/ 1005 w 2478"/>
                <a:gd name="T23" fmla="*/ 813 h 1811"/>
                <a:gd name="T24" fmla="*/ 1173 w 2478"/>
                <a:gd name="T25" fmla="*/ 841 h 1811"/>
                <a:gd name="T26" fmla="*/ 1353 w 2478"/>
                <a:gd name="T27" fmla="*/ 881 h 1811"/>
                <a:gd name="T28" fmla="*/ 1523 w 2478"/>
                <a:gd name="T29" fmla="*/ 930 h 1811"/>
                <a:gd name="T30" fmla="*/ 1663 w 2478"/>
                <a:gd name="T31" fmla="*/ 980 h 1811"/>
                <a:gd name="T32" fmla="*/ 1665 w 2478"/>
                <a:gd name="T33" fmla="*/ 980 h 1811"/>
                <a:gd name="T34" fmla="*/ 1591 w 2478"/>
                <a:gd name="T35" fmla="*/ 954 h 1811"/>
                <a:gd name="T36" fmla="*/ 1477 w 2478"/>
                <a:gd name="T37" fmla="*/ 927 h 1811"/>
                <a:gd name="T38" fmla="*/ 1327 w 2478"/>
                <a:gd name="T39" fmla="*/ 906 h 1811"/>
                <a:gd name="T40" fmla="*/ 1180 w 2478"/>
                <a:gd name="T41" fmla="*/ 887 h 1811"/>
                <a:gd name="T42" fmla="*/ 1113 w 2478"/>
                <a:gd name="T43" fmla="*/ 824 h 1811"/>
                <a:gd name="T44" fmla="*/ 1132 w 2478"/>
                <a:gd name="T45" fmla="*/ 664 h 1811"/>
                <a:gd name="T46" fmla="*/ 1152 w 2478"/>
                <a:gd name="T47" fmla="*/ 497 h 1811"/>
                <a:gd name="T48" fmla="*/ 1174 w 2478"/>
                <a:gd name="T49" fmla="*/ 327 h 1811"/>
                <a:gd name="T50" fmla="*/ 1198 w 2478"/>
                <a:gd name="T51" fmla="*/ 159 h 1811"/>
                <a:gd name="T52" fmla="*/ 1224 w 2478"/>
                <a:gd name="T53" fmla="*/ 0 h 1811"/>
                <a:gd name="T54" fmla="*/ 1346 w 2478"/>
                <a:gd name="T55" fmla="*/ 143 h 1811"/>
                <a:gd name="T56" fmla="*/ 1521 w 2478"/>
                <a:gd name="T57" fmla="*/ 274 h 1811"/>
                <a:gd name="T58" fmla="*/ 1726 w 2478"/>
                <a:gd name="T59" fmla="*/ 398 h 1811"/>
                <a:gd name="T60" fmla="*/ 1940 w 2478"/>
                <a:gd name="T61" fmla="*/ 516 h 1811"/>
                <a:gd name="T62" fmla="*/ 2144 w 2478"/>
                <a:gd name="T63" fmla="*/ 632 h 1811"/>
                <a:gd name="T64" fmla="*/ 2315 w 2478"/>
                <a:gd name="T65" fmla="*/ 749 h 1811"/>
                <a:gd name="T66" fmla="*/ 2434 w 2478"/>
                <a:gd name="T67" fmla="*/ 869 h 1811"/>
                <a:gd name="T68" fmla="*/ 2478 w 2478"/>
                <a:gd name="T69" fmla="*/ 995 h 1811"/>
                <a:gd name="T70" fmla="*/ 2427 w 2478"/>
                <a:gd name="T71" fmla="*/ 1129 h 1811"/>
                <a:gd name="T72" fmla="*/ 2261 w 2478"/>
                <a:gd name="T73" fmla="*/ 1276 h 1811"/>
                <a:gd name="T74" fmla="*/ 2035 w 2478"/>
                <a:gd name="T75" fmla="*/ 1400 h 1811"/>
                <a:gd name="T76" fmla="*/ 1858 w 2478"/>
                <a:gd name="T77" fmla="*/ 1472 h 1811"/>
                <a:gd name="T78" fmla="*/ 1614 w 2478"/>
                <a:gd name="T79" fmla="*/ 1555 h 1811"/>
                <a:gd name="T80" fmla="*/ 1327 w 2478"/>
                <a:gd name="T81" fmla="*/ 1642 h 1811"/>
                <a:gd name="T82" fmla="*/ 1021 w 2478"/>
                <a:gd name="T83" fmla="*/ 1720 h 1811"/>
                <a:gd name="T84" fmla="*/ 718 w 2478"/>
                <a:gd name="T85" fmla="*/ 1779 h 1811"/>
                <a:gd name="T86" fmla="*/ 440 w 2478"/>
                <a:gd name="T87" fmla="*/ 1810 h 1811"/>
                <a:gd name="T88" fmla="*/ 213 w 2478"/>
                <a:gd name="T89" fmla="*/ 1801 h 1811"/>
                <a:gd name="T90" fmla="*/ 59 w 2478"/>
                <a:gd name="T91" fmla="*/ 1740 h 1811"/>
                <a:gd name="T92" fmla="*/ 0 w 2478"/>
                <a:gd name="T93" fmla="*/ 1619 h 1811"/>
                <a:gd name="T94" fmla="*/ 62 w 2478"/>
                <a:gd name="T95" fmla="*/ 1426 h 1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78" h="1811">
                  <a:moveTo>
                    <a:pt x="112" y="1344"/>
                  </a:moveTo>
                  <a:lnTo>
                    <a:pt x="130" y="1318"/>
                  </a:lnTo>
                  <a:lnTo>
                    <a:pt x="150" y="1291"/>
                  </a:lnTo>
                  <a:lnTo>
                    <a:pt x="169" y="1266"/>
                  </a:lnTo>
                  <a:lnTo>
                    <a:pt x="191" y="1240"/>
                  </a:lnTo>
                  <a:lnTo>
                    <a:pt x="212" y="1215"/>
                  </a:lnTo>
                  <a:lnTo>
                    <a:pt x="233" y="1191"/>
                  </a:lnTo>
                  <a:lnTo>
                    <a:pt x="255" y="1167"/>
                  </a:lnTo>
                  <a:lnTo>
                    <a:pt x="278" y="1143"/>
                  </a:lnTo>
                  <a:lnTo>
                    <a:pt x="300" y="1121"/>
                  </a:lnTo>
                  <a:lnTo>
                    <a:pt x="325" y="1099"/>
                  </a:lnTo>
                  <a:lnTo>
                    <a:pt x="348" y="1076"/>
                  </a:lnTo>
                  <a:lnTo>
                    <a:pt x="372" y="1056"/>
                  </a:lnTo>
                  <a:lnTo>
                    <a:pt x="397" y="1035"/>
                  </a:lnTo>
                  <a:lnTo>
                    <a:pt x="421" y="1016"/>
                  </a:lnTo>
                  <a:lnTo>
                    <a:pt x="446" y="997"/>
                  </a:lnTo>
                  <a:lnTo>
                    <a:pt x="472" y="978"/>
                  </a:lnTo>
                  <a:lnTo>
                    <a:pt x="497" y="961"/>
                  </a:lnTo>
                  <a:lnTo>
                    <a:pt x="522" y="944"/>
                  </a:lnTo>
                  <a:lnTo>
                    <a:pt x="548" y="928"/>
                  </a:lnTo>
                  <a:lnTo>
                    <a:pt x="573" y="914"/>
                  </a:lnTo>
                  <a:lnTo>
                    <a:pt x="598" y="899"/>
                  </a:lnTo>
                  <a:lnTo>
                    <a:pt x="624" y="885"/>
                  </a:lnTo>
                  <a:lnTo>
                    <a:pt x="649" y="874"/>
                  </a:lnTo>
                  <a:lnTo>
                    <a:pt x="675" y="862"/>
                  </a:lnTo>
                  <a:lnTo>
                    <a:pt x="700" y="851"/>
                  </a:lnTo>
                  <a:lnTo>
                    <a:pt x="724" y="841"/>
                  </a:lnTo>
                  <a:lnTo>
                    <a:pt x="750" y="832"/>
                  </a:lnTo>
                  <a:lnTo>
                    <a:pt x="774" y="825"/>
                  </a:lnTo>
                  <a:lnTo>
                    <a:pt x="798" y="819"/>
                  </a:lnTo>
                  <a:lnTo>
                    <a:pt x="821" y="812"/>
                  </a:lnTo>
                  <a:lnTo>
                    <a:pt x="846" y="808"/>
                  </a:lnTo>
                  <a:lnTo>
                    <a:pt x="869" y="805"/>
                  </a:lnTo>
                  <a:lnTo>
                    <a:pt x="909" y="805"/>
                  </a:lnTo>
                  <a:lnTo>
                    <a:pt x="956" y="808"/>
                  </a:lnTo>
                  <a:lnTo>
                    <a:pt x="1005" y="813"/>
                  </a:lnTo>
                  <a:lnTo>
                    <a:pt x="1059" y="821"/>
                  </a:lnTo>
                  <a:lnTo>
                    <a:pt x="1115" y="830"/>
                  </a:lnTo>
                  <a:lnTo>
                    <a:pt x="1173" y="841"/>
                  </a:lnTo>
                  <a:lnTo>
                    <a:pt x="1232" y="853"/>
                  </a:lnTo>
                  <a:lnTo>
                    <a:pt x="1293" y="866"/>
                  </a:lnTo>
                  <a:lnTo>
                    <a:pt x="1353" y="881"/>
                  </a:lnTo>
                  <a:lnTo>
                    <a:pt x="1411" y="897"/>
                  </a:lnTo>
                  <a:lnTo>
                    <a:pt x="1468" y="913"/>
                  </a:lnTo>
                  <a:lnTo>
                    <a:pt x="1523" y="930"/>
                  </a:lnTo>
                  <a:lnTo>
                    <a:pt x="1574" y="946"/>
                  </a:lnTo>
                  <a:lnTo>
                    <a:pt x="1621" y="963"/>
                  </a:lnTo>
                  <a:lnTo>
                    <a:pt x="1663" y="980"/>
                  </a:lnTo>
                  <a:lnTo>
                    <a:pt x="1700" y="997"/>
                  </a:lnTo>
                  <a:lnTo>
                    <a:pt x="1682" y="989"/>
                  </a:lnTo>
                  <a:lnTo>
                    <a:pt x="1665" y="980"/>
                  </a:lnTo>
                  <a:lnTo>
                    <a:pt x="1645" y="973"/>
                  </a:lnTo>
                  <a:lnTo>
                    <a:pt x="1628" y="967"/>
                  </a:lnTo>
                  <a:lnTo>
                    <a:pt x="1591" y="954"/>
                  </a:lnTo>
                  <a:lnTo>
                    <a:pt x="1553" y="943"/>
                  </a:lnTo>
                  <a:lnTo>
                    <a:pt x="1516" y="935"/>
                  </a:lnTo>
                  <a:lnTo>
                    <a:pt x="1477" y="927"/>
                  </a:lnTo>
                  <a:lnTo>
                    <a:pt x="1441" y="921"/>
                  </a:lnTo>
                  <a:lnTo>
                    <a:pt x="1402" y="916"/>
                  </a:lnTo>
                  <a:lnTo>
                    <a:pt x="1327" y="906"/>
                  </a:lnTo>
                  <a:lnTo>
                    <a:pt x="1252" y="898"/>
                  </a:lnTo>
                  <a:lnTo>
                    <a:pt x="1215" y="893"/>
                  </a:lnTo>
                  <a:lnTo>
                    <a:pt x="1180" y="887"/>
                  </a:lnTo>
                  <a:lnTo>
                    <a:pt x="1144" y="881"/>
                  </a:lnTo>
                  <a:lnTo>
                    <a:pt x="1108" y="874"/>
                  </a:lnTo>
                  <a:lnTo>
                    <a:pt x="1113" y="824"/>
                  </a:lnTo>
                  <a:lnTo>
                    <a:pt x="1119" y="772"/>
                  </a:lnTo>
                  <a:lnTo>
                    <a:pt x="1126" y="719"/>
                  </a:lnTo>
                  <a:lnTo>
                    <a:pt x="1132" y="664"/>
                  </a:lnTo>
                  <a:lnTo>
                    <a:pt x="1138" y="609"/>
                  </a:lnTo>
                  <a:lnTo>
                    <a:pt x="1145" y="553"/>
                  </a:lnTo>
                  <a:lnTo>
                    <a:pt x="1152" y="497"/>
                  </a:lnTo>
                  <a:lnTo>
                    <a:pt x="1159" y="440"/>
                  </a:lnTo>
                  <a:lnTo>
                    <a:pt x="1167" y="383"/>
                  </a:lnTo>
                  <a:lnTo>
                    <a:pt x="1174" y="327"/>
                  </a:lnTo>
                  <a:lnTo>
                    <a:pt x="1182" y="270"/>
                  </a:lnTo>
                  <a:lnTo>
                    <a:pt x="1190" y="214"/>
                  </a:lnTo>
                  <a:lnTo>
                    <a:pt x="1198" y="159"/>
                  </a:lnTo>
                  <a:lnTo>
                    <a:pt x="1206" y="105"/>
                  </a:lnTo>
                  <a:lnTo>
                    <a:pt x="1215" y="52"/>
                  </a:lnTo>
                  <a:lnTo>
                    <a:pt x="1224" y="0"/>
                  </a:lnTo>
                  <a:lnTo>
                    <a:pt x="1258" y="50"/>
                  </a:lnTo>
                  <a:lnTo>
                    <a:pt x="1299" y="97"/>
                  </a:lnTo>
                  <a:lnTo>
                    <a:pt x="1346" y="143"/>
                  </a:lnTo>
                  <a:lnTo>
                    <a:pt x="1400" y="187"/>
                  </a:lnTo>
                  <a:lnTo>
                    <a:pt x="1458" y="232"/>
                  </a:lnTo>
                  <a:lnTo>
                    <a:pt x="1521" y="274"/>
                  </a:lnTo>
                  <a:lnTo>
                    <a:pt x="1587" y="316"/>
                  </a:lnTo>
                  <a:lnTo>
                    <a:pt x="1656" y="358"/>
                  </a:lnTo>
                  <a:lnTo>
                    <a:pt x="1726" y="398"/>
                  </a:lnTo>
                  <a:lnTo>
                    <a:pt x="1798" y="438"/>
                  </a:lnTo>
                  <a:lnTo>
                    <a:pt x="1869" y="477"/>
                  </a:lnTo>
                  <a:lnTo>
                    <a:pt x="1940" y="516"/>
                  </a:lnTo>
                  <a:lnTo>
                    <a:pt x="2011" y="555"/>
                  </a:lnTo>
                  <a:lnTo>
                    <a:pt x="2079" y="594"/>
                  </a:lnTo>
                  <a:lnTo>
                    <a:pt x="2144" y="632"/>
                  </a:lnTo>
                  <a:lnTo>
                    <a:pt x="2205" y="672"/>
                  </a:lnTo>
                  <a:lnTo>
                    <a:pt x="2263" y="710"/>
                  </a:lnTo>
                  <a:lnTo>
                    <a:pt x="2315" y="749"/>
                  </a:lnTo>
                  <a:lnTo>
                    <a:pt x="2362" y="789"/>
                  </a:lnTo>
                  <a:lnTo>
                    <a:pt x="2401" y="828"/>
                  </a:lnTo>
                  <a:lnTo>
                    <a:pt x="2434" y="869"/>
                  </a:lnTo>
                  <a:lnTo>
                    <a:pt x="2457" y="911"/>
                  </a:lnTo>
                  <a:lnTo>
                    <a:pt x="2473" y="952"/>
                  </a:lnTo>
                  <a:lnTo>
                    <a:pt x="2478" y="995"/>
                  </a:lnTo>
                  <a:lnTo>
                    <a:pt x="2473" y="1038"/>
                  </a:lnTo>
                  <a:lnTo>
                    <a:pt x="2456" y="1084"/>
                  </a:lnTo>
                  <a:lnTo>
                    <a:pt x="2427" y="1129"/>
                  </a:lnTo>
                  <a:lnTo>
                    <a:pt x="2386" y="1177"/>
                  </a:lnTo>
                  <a:lnTo>
                    <a:pt x="2331" y="1226"/>
                  </a:lnTo>
                  <a:lnTo>
                    <a:pt x="2261" y="1276"/>
                  </a:lnTo>
                  <a:lnTo>
                    <a:pt x="2177" y="1328"/>
                  </a:lnTo>
                  <a:lnTo>
                    <a:pt x="2076" y="1381"/>
                  </a:lnTo>
                  <a:lnTo>
                    <a:pt x="2035" y="1400"/>
                  </a:lnTo>
                  <a:lnTo>
                    <a:pt x="1985" y="1422"/>
                  </a:lnTo>
                  <a:lnTo>
                    <a:pt x="1925" y="1445"/>
                  </a:lnTo>
                  <a:lnTo>
                    <a:pt x="1858" y="1472"/>
                  </a:lnTo>
                  <a:lnTo>
                    <a:pt x="1783" y="1498"/>
                  </a:lnTo>
                  <a:lnTo>
                    <a:pt x="1701" y="1527"/>
                  </a:lnTo>
                  <a:lnTo>
                    <a:pt x="1614" y="1555"/>
                  </a:lnTo>
                  <a:lnTo>
                    <a:pt x="1522" y="1585"/>
                  </a:lnTo>
                  <a:lnTo>
                    <a:pt x="1427" y="1614"/>
                  </a:lnTo>
                  <a:lnTo>
                    <a:pt x="1327" y="1642"/>
                  </a:lnTo>
                  <a:lnTo>
                    <a:pt x="1226" y="1670"/>
                  </a:lnTo>
                  <a:lnTo>
                    <a:pt x="1124" y="1696"/>
                  </a:lnTo>
                  <a:lnTo>
                    <a:pt x="1021" y="1720"/>
                  </a:lnTo>
                  <a:lnTo>
                    <a:pt x="919" y="1742"/>
                  </a:lnTo>
                  <a:lnTo>
                    <a:pt x="817" y="1763"/>
                  </a:lnTo>
                  <a:lnTo>
                    <a:pt x="718" y="1779"/>
                  </a:lnTo>
                  <a:lnTo>
                    <a:pt x="621" y="1793"/>
                  </a:lnTo>
                  <a:lnTo>
                    <a:pt x="529" y="1804"/>
                  </a:lnTo>
                  <a:lnTo>
                    <a:pt x="440" y="1810"/>
                  </a:lnTo>
                  <a:lnTo>
                    <a:pt x="358" y="1811"/>
                  </a:lnTo>
                  <a:lnTo>
                    <a:pt x="281" y="1809"/>
                  </a:lnTo>
                  <a:lnTo>
                    <a:pt x="213" y="1801"/>
                  </a:lnTo>
                  <a:lnTo>
                    <a:pt x="153" y="1786"/>
                  </a:lnTo>
                  <a:lnTo>
                    <a:pt x="101" y="1767"/>
                  </a:lnTo>
                  <a:lnTo>
                    <a:pt x="59" y="1740"/>
                  </a:lnTo>
                  <a:lnTo>
                    <a:pt x="28" y="1707"/>
                  </a:lnTo>
                  <a:lnTo>
                    <a:pt x="8" y="1666"/>
                  </a:lnTo>
                  <a:lnTo>
                    <a:pt x="0" y="1619"/>
                  </a:lnTo>
                  <a:lnTo>
                    <a:pt x="7" y="1563"/>
                  </a:lnTo>
                  <a:lnTo>
                    <a:pt x="27" y="1499"/>
                  </a:lnTo>
                  <a:lnTo>
                    <a:pt x="62" y="1426"/>
                  </a:lnTo>
                  <a:lnTo>
                    <a:pt x="112" y="13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8" name="Freeform 27"/>
            <p:cNvSpPr>
              <a:spLocks/>
            </p:cNvSpPr>
            <p:nvPr/>
          </p:nvSpPr>
          <p:spPr bwMode="auto">
            <a:xfrm>
              <a:off x="1846" y="1724"/>
              <a:ext cx="411" cy="206"/>
            </a:xfrm>
            <a:custGeom>
              <a:avLst/>
              <a:gdLst>
                <a:gd name="T0" fmla="*/ 1272 w 2469"/>
                <a:gd name="T1" fmla="*/ 351 h 1235"/>
                <a:gd name="T2" fmla="*/ 1421 w 2469"/>
                <a:gd name="T3" fmla="*/ 320 h 1235"/>
                <a:gd name="T4" fmla="*/ 1575 w 2469"/>
                <a:gd name="T5" fmla="*/ 287 h 1235"/>
                <a:gd name="T6" fmla="*/ 1733 w 2469"/>
                <a:gd name="T7" fmla="*/ 250 h 1235"/>
                <a:gd name="T8" fmla="*/ 1893 w 2469"/>
                <a:gd name="T9" fmla="*/ 207 h 1235"/>
                <a:gd name="T10" fmla="*/ 2056 w 2469"/>
                <a:gd name="T11" fmla="*/ 158 h 1235"/>
                <a:gd name="T12" fmla="*/ 2221 w 2469"/>
                <a:gd name="T13" fmla="*/ 102 h 1235"/>
                <a:gd name="T14" fmla="*/ 2344 w 2469"/>
                <a:gd name="T15" fmla="*/ 53 h 1235"/>
                <a:gd name="T16" fmla="*/ 2427 w 2469"/>
                <a:gd name="T17" fmla="*/ 18 h 1235"/>
                <a:gd name="T18" fmla="*/ 2444 w 2469"/>
                <a:gd name="T19" fmla="*/ 50 h 1235"/>
                <a:gd name="T20" fmla="*/ 2388 w 2469"/>
                <a:gd name="T21" fmla="*/ 168 h 1235"/>
                <a:gd name="T22" fmla="*/ 2322 w 2469"/>
                <a:gd name="T23" fmla="*/ 301 h 1235"/>
                <a:gd name="T24" fmla="*/ 2266 w 2469"/>
                <a:gd name="T25" fmla="*/ 405 h 1235"/>
                <a:gd name="T26" fmla="*/ 2225 w 2469"/>
                <a:gd name="T27" fmla="*/ 473 h 1235"/>
                <a:gd name="T28" fmla="*/ 2180 w 2469"/>
                <a:gd name="T29" fmla="*/ 538 h 1235"/>
                <a:gd name="T30" fmla="*/ 2131 w 2469"/>
                <a:gd name="T31" fmla="*/ 602 h 1235"/>
                <a:gd name="T32" fmla="*/ 2078 w 2469"/>
                <a:gd name="T33" fmla="*/ 659 h 1235"/>
                <a:gd name="T34" fmla="*/ 2021 w 2469"/>
                <a:gd name="T35" fmla="*/ 710 h 1235"/>
                <a:gd name="T36" fmla="*/ 1960 w 2469"/>
                <a:gd name="T37" fmla="*/ 755 h 1235"/>
                <a:gd name="T38" fmla="*/ 1893 w 2469"/>
                <a:gd name="T39" fmla="*/ 791 h 1235"/>
                <a:gd name="T40" fmla="*/ 1821 w 2469"/>
                <a:gd name="T41" fmla="*/ 817 h 1235"/>
                <a:gd name="T42" fmla="*/ 1745 w 2469"/>
                <a:gd name="T43" fmla="*/ 832 h 1235"/>
                <a:gd name="T44" fmla="*/ 1646 w 2469"/>
                <a:gd name="T45" fmla="*/ 837 h 1235"/>
                <a:gd name="T46" fmla="*/ 1521 w 2469"/>
                <a:gd name="T47" fmla="*/ 850 h 1235"/>
                <a:gd name="T48" fmla="*/ 1390 w 2469"/>
                <a:gd name="T49" fmla="*/ 869 h 1235"/>
                <a:gd name="T50" fmla="*/ 1255 w 2469"/>
                <a:gd name="T51" fmla="*/ 895 h 1235"/>
                <a:gd name="T52" fmla="*/ 1161 w 2469"/>
                <a:gd name="T53" fmla="*/ 914 h 1235"/>
                <a:gd name="T54" fmla="*/ 1105 w 2469"/>
                <a:gd name="T55" fmla="*/ 926 h 1235"/>
                <a:gd name="T56" fmla="*/ 1008 w 2469"/>
                <a:gd name="T57" fmla="*/ 949 h 1235"/>
                <a:gd name="T58" fmla="*/ 862 w 2469"/>
                <a:gd name="T59" fmla="*/ 991 h 1235"/>
                <a:gd name="T60" fmla="*/ 708 w 2469"/>
                <a:gd name="T61" fmla="*/ 1038 h 1235"/>
                <a:gd name="T62" fmla="*/ 555 w 2469"/>
                <a:gd name="T63" fmla="*/ 1089 h 1235"/>
                <a:gd name="T64" fmla="*/ 412 w 2469"/>
                <a:gd name="T65" fmla="*/ 1139 h 1235"/>
                <a:gd name="T66" fmla="*/ 292 w 2469"/>
                <a:gd name="T67" fmla="*/ 1183 h 1235"/>
                <a:gd name="T68" fmla="*/ 203 w 2469"/>
                <a:gd name="T69" fmla="*/ 1219 h 1235"/>
                <a:gd name="T70" fmla="*/ 167 w 2469"/>
                <a:gd name="T71" fmla="*/ 1235 h 1235"/>
                <a:gd name="T72" fmla="*/ 149 w 2469"/>
                <a:gd name="T73" fmla="*/ 1232 h 1235"/>
                <a:gd name="T74" fmla="*/ 128 w 2469"/>
                <a:gd name="T75" fmla="*/ 1220 h 1235"/>
                <a:gd name="T76" fmla="*/ 106 w 2469"/>
                <a:gd name="T77" fmla="*/ 1200 h 1235"/>
                <a:gd name="T78" fmla="*/ 82 w 2469"/>
                <a:gd name="T79" fmla="*/ 1170 h 1235"/>
                <a:gd name="T80" fmla="*/ 60 w 2469"/>
                <a:gd name="T81" fmla="*/ 1134 h 1235"/>
                <a:gd name="T82" fmla="*/ 39 w 2469"/>
                <a:gd name="T83" fmla="*/ 1092 h 1235"/>
                <a:gd name="T84" fmla="*/ 21 w 2469"/>
                <a:gd name="T85" fmla="*/ 1042 h 1235"/>
                <a:gd name="T86" fmla="*/ 8 w 2469"/>
                <a:gd name="T87" fmla="*/ 987 h 1235"/>
                <a:gd name="T88" fmla="*/ 1 w 2469"/>
                <a:gd name="T89" fmla="*/ 926 h 1235"/>
                <a:gd name="T90" fmla="*/ 1 w 2469"/>
                <a:gd name="T91" fmla="*/ 862 h 1235"/>
                <a:gd name="T92" fmla="*/ 8 w 2469"/>
                <a:gd name="T93" fmla="*/ 792 h 1235"/>
                <a:gd name="T94" fmla="*/ 25 w 2469"/>
                <a:gd name="T95" fmla="*/ 719 h 1235"/>
                <a:gd name="T96" fmla="*/ 54 w 2469"/>
                <a:gd name="T97" fmla="*/ 642 h 1235"/>
                <a:gd name="T98" fmla="*/ 94 w 2469"/>
                <a:gd name="T99" fmla="*/ 563 h 1235"/>
                <a:gd name="T100" fmla="*/ 148 w 2469"/>
                <a:gd name="T101" fmla="*/ 482 h 1235"/>
                <a:gd name="T102" fmla="*/ 192 w 2469"/>
                <a:gd name="T103" fmla="*/ 444 h 1235"/>
                <a:gd name="T104" fmla="*/ 231 w 2469"/>
                <a:gd name="T105" fmla="*/ 449 h 1235"/>
                <a:gd name="T106" fmla="*/ 316 w 2469"/>
                <a:gd name="T107" fmla="*/ 452 h 1235"/>
                <a:gd name="T108" fmla="*/ 466 w 2469"/>
                <a:gd name="T109" fmla="*/ 451 h 1235"/>
                <a:gd name="T110" fmla="*/ 640 w 2469"/>
                <a:gd name="T111" fmla="*/ 444 h 1235"/>
                <a:gd name="T112" fmla="*/ 820 w 2469"/>
                <a:gd name="T113" fmla="*/ 431 h 1235"/>
                <a:gd name="T114" fmla="*/ 985 w 2469"/>
                <a:gd name="T115" fmla="*/ 415 h 1235"/>
                <a:gd name="T116" fmla="*/ 1085 w 2469"/>
                <a:gd name="T117" fmla="*/ 402 h 1235"/>
                <a:gd name="T118" fmla="*/ 1138 w 2469"/>
                <a:gd name="T119" fmla="*/ 391 h 1235"/>
                <a:gd name="T120" fmla="*/ 1176 w 2469"/>
                <a:gd name="T121" fmla="*/ 382 h 1235"/>
                <a:gd name="T122" fmla="*/ 1196 w 2469"/>
                <a:gd name="T123" fmla="*/ 371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69" h="1235">
                  <a:moveTo>
                    <a:pt x="1198" y="366"/>
                  </a:moveTo>
                  <a:lnTo>
                    <a:pt x="1272" y="351"/>
                  </a:lnTo>
                  <a:lnTo>
                    <a:pt x="1346" y="336"/>
                  </a:lnTo>
                  <a:lnTo>
                    <a:pt x="1421" y="320"/>
                  </a:lnTo>
                  <a:lnTo>
                    <a:pt x="1498" y="304"/>
                  </a:lnTo>
                  <a:lnTo>
                    <a:pt x="1575" y="287"/>
                  </a:lnTo>
                  <a:lnTo>
                    <a:pt x="1653" y="269"/>
                  </a:lnTo>
                  <a:lnTo>
                    <a:pt x="1733" y="250"/>
                  </a:lnTo>
                  <a:lnTo>
                    <a:pt x="1813" y="228"/>
                  </a:lnTo>
                  <a:lnTo>
                    <a:pt x="1893" y="207"/>
                  </a:lnTo>
                  <a:lnTo>
                    <a:pt x="1975" y="183"/>
                  </a:lnTo>
                  <a:lnTo>
                    <a:pt x="2056" y="158"/>
                  </a:lnTo>
                  <a:lnTo>
                    <a:pt x="2138" y="130"/>
                  </a:lnTo>
                  <a:lnTo>
                    <a:pt x="2221" y="102"/>
                  </a:lnTo>
                  <a:lnTo>
                    <a:pt x="2303" y="70"/>
                  </a:lnTo>
                  <a:lnTo>
                    <a:pt x="2344" y="53"/>
                  </a:lnTo>
                  <a:lnTo>
                    <a:pt x="2386" y="36"/>
                  </a:lnTo>
                  <a:lnTo>
                    <a:pt x="2427" y="18"/>
                  </a:lnTo>
                  <a:lnTo>
                    <a:pt x="2469" y="0"/>
                  </a:lnTo>
                  <a:lnTo>
                    <a:pt x="2444" y="50"/>
                  </a:lnTo>
                  <a:lnTo>
                    <a:pt x="2416" y="107"/>
                  </a:lnTo>
                  <a:lnTo>
                    <a:pt x="2388" y="168"/>
                  </a:lnTo>
                  <a:lnTo>
                    <a:pt x="2356" y="234"/>
                  </a:lnTo>
                  <a:lnTo>
                    <a:pt x="2322" y="301"/>
                  </a:lnTo>
                  <a:lnTo>
                    <a:pt x="2286" y="370"/>
                  </a:lnTo>
                  <a:lnTo>
                    <a:pt x="2266" y="405"/>
                  </a:lnTo>
                  <a:lnTo>
                    <a:pt x="2246" y="439"/>
                  </a:lnTo>
                  <a:lnTo>
                    <a:pt x="2225" y="473"/>
                  </a:lnTo>
                  <a:lnTo>
                    <a:pt x="2203" y="506"/>
                  </a:lnTo>
                  <a:lnTo>
                    <a:pt x="2180" y="538"/>
                  </a:lnTo>
                  <a:lnTo>
                    <a:pt x="2156" y="570"/>
                  </a:lnTo>
                  <a:lnTo>
                    <a:pt x="2131" y="602"/>
                  </a:lnTo>
                  <a:lnTo>
                    <a:pt x="2106" y="630"/>
                  </a:lnTo>
                  <a:lnTo>
                    <a:pt x="2078" y="659"/>
                  </a:lnTo>
                  <a:lnTo>
                    <a:pt x="2051" y="685"/>
                  </a:lnTo>
                  <a:lnTo>
                    <a:pt x="2021" y="710"/>
                  </a:lnTo>
                  <a:lnTo>
                    <a:pt x="1992" y="734"/>
                  </a:lnTo>
                  <a:lnTo>
                    <a:pt x="1960" y="755"/>
                  </a:lnTo>
                  <a:lnTo>
                    <a:pt x="1927" y="774"/>
                  </a:lnTo>
                  <a:lnTo>
                    <a:pt x="1893" y="791"/>
                  </a:lnTo>
                  <a:lnTo>
                    <a:pt x="1858" y="806"/>
                  </a:lnTo>
                  <a:lnTo>
                    <a:pt x="1821" y="817"/>
                  </a:lnTo>
                  <a:lnTo>
                    <a:pt x="1785" y="826"/>
                  </a:lnTo>
                  <a:lnTo>
                    <a:pt x="1745" y="832"/>
                  </a:lnTo>
                  <a:lnTo>
                    <a:pt x="1704" y="834"/>
                  </a:lnTo>
                  <a:lnTo>
                    <a:pt x="1646" y="837"/>
                  </a:lnTo>
                  <a:lnTo>
                    <a:pt x="1585" y="843"/>
                  </a:lnTo>
                  <a:lnTo>
                    <a:pt x="1521" y="850"/>
                  </a:lnTo>
                  <a:lnTo>
                    <a:pt x="1457" y="858"/>
                  </a:lnTo>
                  <a:lnTo>
                    <a:pt x="1390" y="869"/>
                  </a:lnTo>
                  <a:lnTo>
                    <a:pt x="1324" y="882"/>
                  </a:lnTo>
                  <a:lnTo>
                    <a:pt x="1255" y="895"/>
                  </a:lnTo>
                  <a:lnTo>
                    <a:pt x="1186" y="910"/>
                  </a:lnTo>
                  <a:lnTo>
                    <a:pt x="1161" y="914"/>
                  </a:lnTo>
                  <a:lnTo>
                    <a:pt x="1135" y="920"/>
                  </a:lnTo>
                  <a:lnTo>
                    <a:pt x="1105" y="926"/>
                  </a:lnTo>
                  <a:lnTo>
                    <a:pt x="1074" y="933"/>
                  </a:lnTo>
                  <a:lnTo>
                    <a:pt x="1008" y="949"/>
                  </a:lnTo>
                  <a:lnTo>
                    <a:pt x="937" y="968"/>
                  </a:lnTo>
                  <a:lnTo>
                    <a:pt x="862" y="991"/>
                  </a:lnTo>
                  <a:lnTo>
                    <a:pt x="786" y="1013"/>
                  </a:lnTo>
                  <a:lnTo>
                    <a:pt x="708" y="1038"/>
                  </a:lnTo>
                  <a:lnTo>
                    <a:pt x="631" y="1062"/>
                  </a:lnTo>
                  <a:lnTo>
                    <a:pt x="555" y="1089"/>
                  </a:lnTo>
                  <a:lnTo>
                    <a:pt x="481" y="1114"/>
                  </a:lnTo>
                  <a:lnTo>
                    <a:pt x="412" y="1139"/>
                  </a:lnTo>
                  <a:lnTo>
                    <a:pt x="349" y="1162"/>
                  </a:lnTo>
                  <a:lnTo>
                    <a:pt x="292" y="1183"/>
                  </a:lnTo>
                  <a:lnTo>
                    <a:pt x="243" y="1203"/>
                  </a:lnTo>
                  <a:lnTo>
                    <a:pt x="203" y="1219"/>
                  </a:lnTo>
                  <a:lnTo>
                    <a:pt x="174" y="1233"/>
                  </a:lnTo>
                  <a:lnTo>
                    <a:pt x="167" y="1235"/>
                  </a:lnTo>
                  <a:lnTo>
                    <a:pt x="158" y="1235"/>
                  </a:lnTo>
                  <a:lnTo>
                    <a:pt x="149" y="1232"/>
                  </a:lnTo>
                  <a:lnTo>
                    <a:pt x="139" y="1227"/>
                  </a:lnTo>
                  <a:lnTo>
                    <a:pt x="128" y="1220"/>
                  </a:lnTo>
                  <a:lnTo>
                    <a:pt x="117" y="1210"/>
                  </a:lnTo>
                  <a:lnTo>
                    <a:pt x="106" y="1200"/>
                  </a:lnTo>
                  <a:lnTo>
                    <a:pt x="94" y="1186"/>
                  </a:lnTo>
                  <a:lnTo>
                    <a:pt x="82" y="1170"/>
                  </a:lnTo>
                  <a:lnTo>
                    <a:pt x="71" y="1153"/>
                  </a:lnTo>
                  <a:lnTo>
                    <a:pt x="60" y="1134"/>
                  </a:lnTo>
                  <a:lnTo>
                    <a:pt x="50" y="1114"/>
                  </a:lnTo>
                  <a:lnTo>
                    <a:pt x="39" y="1092"/>
                  </a:lnTo>
                  <a:lnTo>
                    <a:pt x="30" y="1068"/>
                  </a:lnTo>
                  <a:lnTo>
                    <a:pt x="21" y="1042"/>
                  </a:lnTo>
                  <a:lnTo>
                    <a:pt x="15" y="1015"/>
                  </a:lnTo>
                  <a:lnTo>
                    <a:pt x="8" y="987"/>
                  </a:lnTo>
                  <a:lnTo>
                    <a:pt x="4" y="957"/>
                  </a:lnTo>
                  <a:lnTo>
                    <a:pt x="1" y="926"/>
                  </a:lnTo>
                  <a:lnTo>
                    <a:pt x="0" y="894"/>
                  </a:lnTo>
                  <a:lnTo>
                    <a:pt x="1" y="862"/>
                  </a:lnTo>
                  <a:lnTo>
                    <a:pt x="3" y="827"/>
                  </a:lnTo>
                  <a:lnTo>
                    <a:pt x="8" y="792"/>
                  </a:lnTo>
                  <a:lnTo>
                    <a:pt x="16" y="756"/>
                  </a:lnTo>
                  <a:lnTo>
                    <a:pt x="25" y="719"/>
                  </a:lnTo>
                  <a:lnTo>
                    <a:pt x="38" y="681"/>
                  </a:lnTo>
                  <a:lnTo>
                    <a:pt x="54" y="642"/>
                  </a:lnTo>
                  <a:lnTo>
                    <a:pt x="73" y="603"/>
                  </a:lnTo>
                  <a:lnTo>
                    <a:pt x="94" y="563"/>
                  </a:lnTo>
                  <a:lnTo>
                    <a:pt x="119" y="523"/>
                  </a:lnTo>
                  <a:lnTo>
                    <a:pt x="148" y="482"/>
                  </a:lnTo>
                  <a:lnTo>
                    <a:pt x="180" y="442"/>
                  </a:lnTo>
                  <a:lnTo>
                    <a:pt x="192" y="444"/>
                  </a:lnTo>
                  <a:lnTo>
                    <a:pt x="209" y="447"/>
                  </a:lnTo>
                  <a:lnTo>
                    <a:pt x="231" y="449"/>
                  </a:lnTo>
                  <a:lnTo>
                    <a:pt x="256" y="450"/>
                  </a:lnTo>
                  <a:lnTo>
                    <a:pt x="316" y="452"/>
                  </a:lnTo>
                  <a:lnTo>
                    <a:pt x="387" y="452"/>
                  </a:lnTo>
                  <a:lnTo>
                    <a:pt x="466" y="451"/>
                  </a:lnTo>
                  <a:lnTo>
                    <a:pt x="551" y="448"/>
                  </a:lnTo>
                  <a:lnTo>
                    <a:pt x="640" y="444"/>
                  </a:lnTo>
                  <a:lnTo>
                    <a:pt x="731" y="438"/>
                  </a:lnTo>
                  <a:lnTo>
                    <a:pt x="820" y="431"/>
                  </a:lnTo>
                  <a:lnTo>
                    <a:pt x="905" y="424"/>
                  </a:lnTo>
                  <a:lnTo>
                    <a:pt x="985" y="415"/>
                  </a:lnTo>
                  <a:lnTo>
                    <a:pt x="1054" y="406"/>
                  </a:lnTo>
                  <a:lnTo>
                    <a:pt x="1085" y="402"/>
                  </a:lnTo>
                  <a:lnTo>
                    <a:pt x="1114" y="396"/>
                  </a:lnTo>
                  <a:lnTo>
                    <a:pt x="1138" y="391"/>
                  </a:lnTo>
                  <a:lnTo>
                    <a:pt x="1159" y="387"/>
                  </a:lnTo>
                  <a:lnTo>
                    <a:pt x="1176" y="382"/>
                  </a:lnTo>
                  <a:lnTo>
                    <a:pt x="1188" y="376"/>
                  </a:lnTo>
                  <a:lnTo>
                    <a:pt x="1196" y="371"/>
                  </a:lnTo>
                  <a:lnTo>
                    <a:pt x="1198" y="366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9" name="Freeform 28"/>
            <p:cNvSpPr>
              <a:spLocks/>
            </p:cNvSpPr>
            <p:nvPr/>
          </p:nvSpPr>
          <p:spPr bwMode="auto">
            <a:xfrm>
              <a:off x="1908" y="1879"/>
              <a:ext cx="247" cy="176"/>
            </a:xfrm>
            <a:custGeom>
              <a:avLst/>
              <a:gdLst>
                <a:gd name="T0" fmla="*/ 476 w 1481"/>
                <a:gd name="T1" fmla="*/ 205 h 1058"/>
                <a:gd name="T2" fmla="*/ 584 w 1481"/>
                <a:gd name="T3" fmla="*/ 180 h 1058"/>
                <a:gd name="T4" fmla="*/ 714 w 1481"/>
                <a:gd name="T5" fmla="*/ 150 h 1058"/>
                <a:gd name="T6" fmla="*/ 856 w 1481"/>
                <a:gd name="T7" fmla="*/ 119 h 1058"/>
                <a:gd name="T8" fmla="*/ 1003 w 1481"/>
                <a:gd name="T9" fmla="*/ 87 h 1058"/>
                <a:gd name="T10" fmla="*/ 1145 w 1481"/>
                <a:gd name="T11" fmla="*/ 56 h 1058"/>
                <a:gd name="T12" fmla="*/ 1276 w 1481"/>
                <a:gd name="T13" fmla="*/ 31 h 1058"/>
                <a:gd name="T14" fmla="*/ 1386 w 1481"/>
                <a:gd name="T15" fmla="*/ 12 h 1058"/>
                <a:gd name="T16" fmla="*/ 1468 w 1481"/>
                <a:gd name="T17" fmla="*/ 1 h 1058"/>
                <a:gd name="T18" fmla="*/ 1459 w 1481"/>
                <a:gd name="T19" fmla="*/ 9 h 1058"/>
                <a:gd name="T20" fmla="*/ 1409 w 1481"/>
                <a:gd name="T21" fmla="*/ 37 h 1058"/>
                <a:gd name="T22" fmla="*/ 1354 w 1481"/>
                <a:gd name="T23" fmla="*/ 78 h 1058"/>
                <a:gd name="T24" fmla="*/ 1294 w 1481"/>
                <a:gd name="T25" fmla="*/ 129 h 1058"/>
                <a:gd name="T26" fmla="*/ 1231 w 1481"/>
                <a:gd name="T27" fmla="*/ 188 h 1058"/>
                <a:gd name="T28" fmla="*/ 1163 w 1481"/>
                <a:gd name="T29" fmla="*/ 256 h 1058"/>
                <a:gd name="T30" fmla="*/ 1060 w 1481"/>
                <a:gd name="T31" fmla="*/ 367 h 1058"/>
                <a:gd name="T32" fmla="*/ 920 w 1481"/>
                <a:gd name="T33" fmla="*/ 526 h 1058"/>
                <a:gd name="T34" fmla="*/ 787 w 1481"/>
                <a:gd name="T35" fmla="*/ 685 h 1058"/>
                <a:gd name="T36" fmla="*/ 668 w 1481"/>
                <a:gd name="T37" fmla="*/ 834 h 1058"/>
                <a:gd name="T38" fmla="*/ 569 w 1481"/>
                <a:gd name="T39" fmla="*/ 959 h 1058"/>
                <a:gd name="T40" fmla="*/ 520 w 1481"/>
                <a:gd name="T41" fmla="*/ 1018 h 1058"/>
                <a:gd name="T42" fmla="*/ 495 w 1481"/>
                <a:gd name="T43" fmla="*/ 1033 h 1058"/>
                <a:gd name="T44" fmla="*/ 469 w 1481"/>
                <a:gd name="T45" fmla="*/ 1044 h 1058"/>
                <a:gd name="T46" fmla="*/ 438 w 1481"/>
                <a:gd name="T47" fmla="*/ 1052 h 1058"/>
                <a:gd name="T48" fmla="*/ 407 w 1481"/>
                <a:gd name="T49" fmla="*/ 1056 h 1058"/>
                <a:gd name="T50" fmla="*/ 373 w 1481"/>
                <a:gd name="T51" fmla="*/ 1058 h 1058"/>
                <a:gd name="T52" fmla="*/ 338 w 1481"/>
                <a:gd name="T53" fmla="*/ 1056 h 1058"/>
                <a:gd name="T54" fmla="*/ 302 w 1481"/>
                <a:gd name="T55" fmla="*/ 1052 h 1058"/>
                <a:gd name="T56" fmla="*/ 265 w 1481"/>
                <a:gd name="T57" fmla="*/ 1045 h 1058"/>
                <a:gd name="T58" fmla="*/ 229 w 1481"/>
                <a:gd name="T59" fmla="*/ 1034 h 1058"/>
                <a:gd name="T60" fmla="*/ 194 w 1481"/>
                <a:gd name="T61" fmla="*/ 1021 h 1058"/>
                <a:gd name="T62" fmla="*/ 159 w 1481"/>
                <a:gd name="T63" fmla="*/ 1006 h 1058"/>
                <a:gd name="T64" fmla="*/ 128 w 1481"/>
                <a:gd name="T65" fmla="*/ 988 h 1058"/>
                <a:gd name="T66" fmla="*/ 97 w 1481"/>
                <a:gd name="T67" fmla="*/ 967 h 1058"/>
                <a:gd name="T68" fmla="*/ 70 w 1481"/>
                <a:gd name="T69" fmla="*/ 944 h 1058"/>
                <a:gd name="T70" fmla="*/ 45 w 1481"/>
                <a:gd name="T71" fmla="*/ 919 h 1058"/>
                <a:gd name="T72" fmla="*/ 24 w 1481"/>
                <a:gd name="T73" fmla="*/ 890 h 1058"/>
                <a:gd name="T74" fmla="*/ 9 w 1481"/>
                <a:gd name="T75" fmla="*/ 858 h 1058"/>
                <a:gd name="T76" fmla="*/ 2 w 1481"/>
                <a:gd name="T77" fmla="*/ 819 h 1058"/>
                <a:gd name="T78" fmla="*/ 0 w 1481"/>
                <a:gd name="T79" fmla="*/ 779 h 1058"/>
                <a:gd name="T80" fmla="*/ 3 w 1481"/>
                <a:gd name="T81" fmla="*/ 735 h 1058"/>
                <a:gd name="T82" fmla="*/ 10 w 1481"/>
                <a:gd name="T83" fmla="*/ 690 h 1058"/>
                <a:gd name="T84" fmla="*/ 21 w 1481"/>
                <a:gd name="T85" fmla="*/ 644 h 1058"/>
                <a:gd name="T86" fmla="*/ 34 w 1481"/>
                <a:gd name="T87" fmla="*/ 597 h 1058"/>
                <a:gd name="T88" fmla="*/ 57 w 1481"/>
                <a:gd name="T89" fmla="*/ 529 h 1058"/>
                <a:gd name="T90" fmla="*/ 90 w 1481"/>
                <a:gd name="T91" fmla="*/ 444 h 1058"/>
                <a:gd name="T92" fmla="*/ 117 w 1481"/>
                <a:gd name="T93" fmla="*/ 372 h 1058"/>
                <a:gd name="T94" fmla="*/ 132 w 1481"/>
                <a:gd name="T95" fmla="*/ 330 h 1058"/>
                <a:gd name="T96" fmla="*/ 137 w 1481"/>
                <a:gd name="T97" fmla="*/ 309 h 1058"/>
                <a:gd name="T98" fmla="*/ 176 w 1481"/>
                <a:gd name="T99" fmla="*/ 290 h 1058"/>
                <a:gd name="T100" fmla="*/ 257 w 1481"/>
                <a:gd name="T101" fmla="*/ 266 h 1058"/>
                <a:gd name="T102" fmla="*/ 341 w 1481"/>
                <a:gd name="T103" fmla="*/ 240 h 1058"/>
                <a:gd name="T104" fmla="*/ 430 w 1481"/>
                <a:gd name="T105" fmla="*/ 215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81" h="1058">
                  <a:moveTo>
                    <a:pt x="476" y="202"/>
                  </a:moveTo>
                  <a:lnTo>
                    <a:pt x="476" y="205"/>
                  </a:lnTo>
                  <a:lnTo>
                    <a:pt x="527" y="194"/>
                  </a:lnTo>
                  <a:lnTo>
                    <a:pt x="584" y="180"/>
                  </a:lnTo>
                  <a:lnTo>
                    <a:pt x="648" y="165"/>
                  </a:lnTo>
                  <a:lnTo>
                    <a:pt x="714" y="150"/>
                  </a:lnTo>
                  <a:lnTo>
                    <a:pt x="784" y="134"/>
                  </a:lnTo>
                  <a:lnTo>
                    <a:pt x="856" y="119"/>
                  </a:lnTo>
                  <a:lnTo>
                    <a:pt x="930" y="103"/>
                  </a:lnTo>
                  <a:lnTo>
                    <a:pt x="1003" y="87"/>
                  </a:lnTo>
                  <a:lnTo>
                    <a:pt x="1076" y="71"/>
                  </a:lnTo>
                  <a:lnTo>
                    <a:pt x="1145" y="56"/>
                  </a:lnTo>
                  <a:lnTo>
                    <a:pt x="1213" y="44"/>
                  </a:lnTo>
                  <a:lnTo>
                    <a:pt x="1276" y="31"/>
                  </a:lnTo>
                  <a:lnTo>
                    <a:pt x="1334" y="20"/>
                  </a:lnTo>
                  <a:lnTo>
                    <a:pt x="1386" y="12"/>
                  </a:lnTo>
                  <a:lnTo>
                    <a:pt x="1431" y="5"/>
                  </a:lnTo>
                  <a:lnTo>
                    <a:pt x="1468" y="1"/>
                  </a:lnTo>
                  <a:lnTo>
                    <a:pt x="1481" y="0"/>
                  </a:lnTo>
                  <a:lnTo>
                    <a:pt x="1459" y="9"/>
                  </a:lnTo>
                  <a:lnTo>
                    <a:pt x="1435" y="21"/>
                  </a:lnTo>
                  <a:lnTo>
                    <a:pt x="1409" y="37"/>
                  </a:lnTo>
                  <a:lnTo>
                    <a:pt x="1383" y="56"/>
                  </a:lnTo>
                  <a:lnTo>
                    <a:pt x="1354" y="78"/>
                  </a:lnTo>
                  <a:lnTo>
                    <a:pt x="1325" y="102"/>
                  </a:lnTo>
                  <a:lnTo>
                    <a:pt x="1294" y="129"/>
                  </a:lnTo>
                  <a:lnTo>
                    <a:pt x="1263" y="158"/>
                  </a:lnTo>
                  <a:lnTo>
                    <a:pt x="1231" y="188"/>
                  </a:lnTo>
                  <a:lnTo>
                    <a:pt x="1197" y="221"/>
                  </a:lnTo>
                  <a:lnTo>
                    <a:pt x="1163" y="256"/>
                  </a:lnTo>
                  <a:lnTo>
                    <a:pt x="1129" y="291"/>
                  </a:lnTo>
                  <a:lnTo>
                    <a:pt x="1060" y="367"/>
                  </a:lnTo>
                  <a:lnTo>
                    <a:pt x="990" y="445"/>
                  </a:lnTo>
                  <a:lnTo>
                    <a:pt x="920" y="526"/>
                  </a:lnTo>
                  <a:lnTo>
                    <a:pt x="853" y="606"/>
                  </a:lnTo>
                  <a:lnTo>
                    <a:pt x="787" y="685"/>
                  </a:lnTo>
                  <a:lnTo>
                    <a:pt x="725" y="762"/>
                  </a:lnTo>
                  <a:lnTo>
                    <a:pt x="668" y="834"/>
                  </a:lnTo>
                  <a:lnTo>
                    <a:pt x="615" y="901"/>
                  </a:lnTo>
                  <a:lnTo>
                    <a:pt x="569" y="959"/>
                  </a:lnTo>
                  <a:lnTo>
                    <a:pt x="530" y="1009"/>
                  </a:lnTo>
                  <a:lnTo>
                    <a:pt x="520" y="1018"/>
                  </a:lnTo>
                  <a:lnTo>
                    <a:pt x="508" y="1026"/>
                  </a:lnTo>
                  <a:lnTo>
                    <a:pt x="495" y="1033"/>
                  </a:lnTo>
                  <a:lnTo>
                    <a:pt x="483" y="1038"/>
                  </a:lnTo>
                  <a:lnTo>
                    <a:pt x="469" y="1044"/>
                  </a:lnTo>
                  <a:lnTo>
                    <a:pt x="454" y="1048"/>
                  </a:lnTo>
                  <a:lnTo>
                    <a:pt x="438" y="1052"/>
                  </a:lnTo>
                  <a:lnTo>
                    <a:pt x="424" y="1054"/>
                  </a:lnTo>
                  <a:lnTo>
                    <a:pt x="407" y="1056"/>
                  </a:lnTo>
                  <a:lnTo>
                    <a:pt x="390" y="1057"/>
                  </a:lnTo>
                  <a:lnTo>
                    <a:pt x="373" y="1058"/>
                  </a:lnTo>
                  <a:lnTo>
                    <a:pt x="355" y="1057"/>
                  </a:lnTo>
                  <a:lnTo>
                    <a:pt x="338" y="1056"/>
                  </a:lnTo>
                  <a:lnTo>
                    <a:pt x="320" y="1055"/>
                  </a:lnTo>
                  <a:lnTo>
                    <a:pt x="302" y="1052"/>
                  </a:lnTo>
                  <a:lnTo>
                    <a:pt x="284" y="1049"/>
                  </a:lnTo>
                  <a:lnTo>
                    <a:pt x="265" y="1045"/>
                  </a:lnTo>
                  <a:lnTo>
                    <a:pt x="247" y="1040"/>
                  </a:lnTo>
                  <a:lnTo>
                    <a:pt x="229" y="1034"/>
                  </a:lnTo>
                  <a:lnTo>
                    <a:pt x="211" y="1029"/>
                  </a:lnTo>
                  <a:lnTo>
                    <a:pt x="194" y="1021"/>
                  </a:lnTo>
                  <a:lnTo>
                    <a:pt x="176" y="1014"/>
                  </a:lnTo>
                  <a:lnTo>
                    <a:pt x="159" y="1006"/>
                  </a:lnTo>
                  <a:lnTo>
                    <a:pt x="144" y="997"/>
                  </a:lnTo>
                  <a:lnTo>
                    <a:pt x="128" y="988"/>
                  </a:lnTo>
                  <a:lnTo>
                    <a:pt x="112" y="978"/>
                  </a:lnTo>
                  <a:lnTo>
                    <a:pt x="97" y="967"/>
                  </a:lnTo>
                  <a:lnTo>
                    <a:pt x="83" y="956"/>
                  </a:lnTo>
                  <a:lnTo>
                    <a:pt x="70" y="944"/>
                  </a:lnTo>
                  <a:lnTo>
                    <a:pt x="57" y="932"/>
                  </a:lnTo>
                  <a:lnTo>
                    <a:pt x="45" y="919"/>
                  </a:lnTo>
                  <a:lnTo>
                    <a:pt x="34" y="906"/>
                  </a:lnTo>
                  <a:lnTo>
                    <a:pt x="24" y="890"/>
                  </a:lnTo>
                  <a:lnTo>
                    <a:pt x="16" y="874"/>
                  </a:lnTo>
                  <a:lnTo>
                    <a:pt x="9" y="858"/>
                  </a:lnTo>
                  <a:lnTo>
                    <a:pt x="5" y="838"/>
                  </a:lnTo>
                  <a:lnTo>
                    <a:pt x="2" y="819"/>
                  </a:lnTo>
                  <a:lnTo>
                    <a:pt x="0" y="799"/>
                  </a:lnTo>
                  <a:lnTo>
                    <a:pt x="0" y="779"/>
                  </a:lnTo>
                  <a:lnTo>
                    <a:pt x="1" y="757"/>
                  </a:lnTo>
                  <a:lnTo>
                    <a:pt x="3" y="735"/>
                  </a:lnTo>
                  <a:lnTo>
                    <a:pt x="6" y="713"/>
                  </a:lnTo>
                  <a:lnTo>
                    <a:pt x="10" y="690"/>
                  </a:lnTo>
                  <a:lnTo>
                    <a:pt x="15" y="667"/>
                  </a:lnTo>
                  <a:lnTo>
                    <a:pt x="21" y="644"/>
                  </a:lnTo>
                  <a:lnTo>
                    <a:pt x="27" y="621"/>
                  </a:lnTo>
                  <a:lnTo>
                    <a:pt x="34" y="597"/>
                  </a:lnTo>
                  <a:lnTo>
                    <a:pt x="41" y="574"/>
                  </a:lnTo>
                  <a:lnTo>
                    <a:pt x="57" y="529"/>
                  </a:lnTo>
                  <a:lnTo>
                    <a:pt x="73" y="485"/>
                  </a:lnTo>
                  <a:lnTo>
                    <a:pt x="90" y="444"/>
                  </a:lnTo>
                  <a:lnTo>
                    <a:pt x="105" y="406"/>
                  </a:lnTo>
                  <a:lnTo>
                    <a:pt x="117" y="372"/>
                  </a:lnTo>
                  <a:lnTo>
                    <a:pt x="128" y="343"/>
                  </a:lnTo>
                  <a:lnTo>
                    <a:pt x="132" y="330"/>
                  </a:lnTo>
                  <a:lnTo>
                    <a:pt x="135" y="318"/>
                  </a:lnTo>
                  <a:lnTo>
                    <a:pt x="137" y="309"/>
                  </a:lnTo>
                  <a:lnTo>
                    <a:pt x="138" y="301"/>
                  </a:lnTo>
                  <a:lnTo>
                    <a:pt x="176" y="290"/>
                  </a:lnTo>
                  <a:lnTo>
                    <a:pt x="215" y="277"/>
                  </a:lnTo>
                  <a:lnTo>
                    <a:pt x="257" y="266"/>
                  </a:lnTo>
                  <a:lnTo>
                    <a:pt x="298" y="253"/>
                  </a:lnTo>
                  <a:lnTo>
                    <a:pt x="341" y="240"/>
                  </a:lnTo>
                  <a:lnTo>
                    <a:pt x="386" y="227"/>
                  </a:lnTo>
                  <a:lnTo>
                    <a:pt x="430" y="215"/>
                  </a:lnTo>
                  <a:lnTo>
                    <a:pt x="476" y="202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0" name="Freeform 29"/>
            <p:cNvSpPr>
              <a:spLocks noEditPoints="1"/>
            </p:cNvSpPr>
            <p:nvPr/>
          </p:nvSpPr>
          <p:spPr bwMode="auto">
            <a:xfrm>
              <a:off x="1821" y="1458"/>
              <a:ext cx="523" cy="619"/>
            </a:xfrm>
            <a:custGeom>
              <a:avLst/>
              <a:gdLst>
                <a:gd name="T0" fmla="*/ 596 w 3139"/>
                <a:gd name="T1" fmla="*/ 3011 h 3715"/>
                <a:gd name="T2" fmla="*/ 526 w 3139"/>
                <a:gd name="T3" fmla="*/ 3261 h 3715"/>
                <a:gd name="T4" fmla="*/ 557 w 3139"/>
                <a:gd name="T5" fmla="*/ 3432 h 3715"/>
                <a:gd name="T6" fmla="*/ 690 w 3139"/>
                <a:gd name="T7" fmla="*/ 3536 h 3715"/>
                <a:gd name="T8" fmla="*/ 857 w 3139"/>
                <a:gd name="T9" fmla="*/ 3582 h 3715"/>
                <a:gd name="T10" fmla="*/ 1008 w 3139"/>
                <a:gd name="T11" fmla="*/ 3563 h 3715"/>
                <a:gd name="T12" fmla="*/ 1309 w 3139"/>
                <a:gd name="T13" fmla="*/ 3213 h 3715"/>
                <a:gd name="T14" fmla="*/ 1685 w 3139"/>
                <a:gd name="T15" fmla="*/ 2753 h 3715"/>
                <a:gd name="T16" fmla="*/ 1945 w 3139"/>
                <a:gd name="T17" fmla="*/ 2550 h 3715"/>
                <a:gd name="T18" fmla="*/ 1683 w 3139"/>
                <a:gd name="T19" fmla="*/ 2567 h 3715"/>
                <a:gd name="T20" fmla="*/ 890 w 3139"/>
                <a:gd name="T21" fmla="*/ 2759 h 3715"/>
                <a:gd name="T22" fmla="*/ 1745 w 3139"/>
                <a:gd name="T23" fmla="*/ 991 h 3715"/>
                <a:gd name="T24" fmla="*/ 1260 w 3139"/>
                <a:gd name="T25" fmla="*/ 858 h 3715"/>
                <a:gd name="T26" fmla="*/ 766 w 3139"/>
                <a:gd name="T27" fmla="*/ 963 h 3715"/>
                <a:gd name="T28" fmla="*/ 240 w 3139"/>
                <a:gd name="T29" fmla="*/ 1434 h 3715"/>
                <a:gd name="T30" fmla="*/ 103 w 3139"/>
                <a:gd name="T31" fmla="*/ 1670 h 3715"/>
                <a:gd name="T32" fmla="*/ 96 w 3139"/>
                <a:gd name="T33" fmla="*/ 1852 h 3715"/>
                <a:gd name="T34" fmla="*/ 203 w 3139"/>
                <a:gd name="T35" fmla="*/ 1982 h 3715"/>
                <a:gd name="T36" fmla="*/ 114 w 3139"/>
                <a:gd name="T37" fmla="*/ 2220 h 3715"/>
                <a:gd name="T38" fmla="*/ 7 w 3139"/>
                <a:gd name="T39" fmla="*/ 2594 h 3715"/>
                <a:gd name="T40" fmla="*/ 162 w 3139"/>
                <a:gd name="T41" fmla="*/ 2853 h 3715"/>
                <a:gd name="T42" fmla="*/ 345 w 3139"/>
                <a:gd name="T43" fmla="*/ 2937 h 3715"/>
                <a:gd name="T44" fmla="*/ 628 w 3139"/>
                <a:gd name="T45" fmla="*/ 2838 h 3715"/>
                <a:gd name="T46" fmla="*/ 480 w 3139"/>
                <a:gd name="T47" fmla="*/ 3175 h 3715"/>
                <a:gd name="T48" fmla="*/ 446 w 3139"/>
                <a:gd name="T49" fmla="*/ 3411 h 3715"/>
                <a:gd name="T50" fmla="*/ 521 w 3139"/>
                <a:gd name="T51" fmla="*/ 3589 h 3715"/>
                <a:gd name="T52" fmla="*/ 746 w 3139"/>
                <a:gd name="T53" fmla="*/ 3702 h 3715"/>
                <a:gd name="T54" fmla="*/ 1024 w 3139"/>
                <a:gd name="T55" fmla="*/ 3693 h 3715"/>
                <a:gd name="T56" fmla="*/ 1248 w 3139"/>
                <a:gd name="T57" fmla="*/ 3520 h 3715"/>
                <a:gd name="T58" fmla="*/ 1620 w 3139"/>
                <a:gd name="T59" fmla="*/ 3012 h 3715"/>
                <a:gd name="T60" fmla="*/ 2017 w 3139"/>
                <a:gd name="T61" fmla="*/ 2525 h 3715"/>
                <a:gd name="T62" fmla="*/ 2316 w 3139"/>
                <a:gd name="T63" fmla="*/ 2364 h 3715"/>
                <a:gd name="T64" fmla="*/ 2509 w 3139"/>
                <a:gd name="T65" fmla="*/ 2055 h 3715"/>
                <a:gd name="T66" fmla="*/ 2654 w 3139"/>
                <a:gd name="T67" fmla="*/ 1628 h 3715"/>
                <a:gd name="T68" fmla="*/ 3139 w 3139"/>
                <a:gd name="T69" fmla="*/ 1121 h 3715"/>
                <a:gd name="T70" fmla="*/ 2659 w 3139"/>
                <a:gd name="T71" fmla="*/ 704 h 3715"/>
                <a:gd name="T72" fmla="*/ 1851 w 3139"/>
                <a:gd name="T73" fmla="*/ 301 h 3715"/>
                <a:gd name="T74" fmla="*/ 1601 w 3139"/>
                <a:gd name="T75" fmla="*/ 156 h 3715"/>
                <a:gd name="T76" fmla="*/ 2181 w 3139"/>
                <a:gd name="T77" fmla="*/ 581 h 3715"/>
                <a:gd name="T78" fmla="*/ 2725 w 3139"/>
                <a:gd name="T79" fmla="*/ 970 h 3715"/>
                <a:gd name="T80" fmla="*/ 2590 w 3139"/>
                <a:gd name="T81" fmla="*/ 1372 h 3715"/>
                <a:gd name="T82" fmla="*/ 1633 w 3139"/>
                <a:gd name="T83" fmla="*/ 1741 h 3715"/>
                <a:gd name="T84" fmla="*/ 801 w 3139"/>
                <a:gd name="T85" fmla="*/ 1882 h 3715"/>
                <a:gd name="T86" fmla="*/ 372 w 3139"/>
                <a:gd name="T87" fmla="*/ 1761 h 3715"/>
                <a:gd name="T88" fmla="*/ 573 w 3139"/>
                <a:gd name="T89" fmla="*/ 1363 h 3715"/>
                <a:gd name="T90" fmla="*/ 1020 w 3139"/>
                <a:gd name="T91" fmla="*/ 1057 h 3715"/>
                <a:gd name="T92" fmla="*/ 1463 w 3139"/>
                <a:gd name="T93" fmla="*/ 972 h 3715"/>
                <a:gd name="T94" fmla="*/ 1886 w 3139"/>
                <a:gd name="T95" fmla="*/ 1061 h 3715"/>
                <a:gd name="T96" fmla="*/ 565 w 3139"/>
                <a:gd name="T97" fmla="*/ 2082 h 3715"/>
                <a:gd name="T98" fmla="*/ 1137 w 3139"/>
                <a:gd name="T99" fmla="*/ 2053 h 3715"/>
                <a:gd name="T100" fmla="*/ 1844 w 3139"/>
                <a:gd name="T101" fmla="*/ 1891 h 3715"/>
                <a:gd name="T102" fmla="*/ 2619 w 3139"/>
                <a:gd name="T103" fmla="*/ 1598 h 3715"/>
                <a:gd name="T104" fmla="*/ 2375 w 3139"/>
                <a:gd name="T105" fmla="*/ 2071 h 3715"/>
                <a:gd name="T106" fmla="*/ 2142 w 3139"/>
                <a:gd name="T107" fmla="*/ 2332 h 3715"/>
                <a:gd name="T108" fmla="*/ 1802 w 3139"/>
                <a:gd name="T109" fmla="*/ 2435 h 3715"/>
                <a:gd name="T110" fmla="*/ 1278 w 3139"/>
                <a:gd name="T111" fmla="*/ 2522 h 3715"/>
                <a:gd name="T112" fmla="*/ 613 w 3139"/>
                <a:gd name="T113" fmla="*/ 2721 h 3715"/>
                <a:gd name="T114" fmla="*/ 283 w 3139"/>
                <a:gd name="T115" fmla="*/ 2827 h 3715"/>
                <a:gd name="T116" fmla="*/ 181 w 3139"/>
                <a:gd name="T117" fmla="*/ 2694 h 3715"/>
                <a:gd name="T118" fmla="*/ 150 w 3139"/>
                <a:gd name="T119" fmla="*/ 2427 h 3715"/>
                <a:gd name="T120" fmla="*/ 298 w 3139"/>
                <a:gd name="T121" fmla="*/ 2080 h 3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3715">
                  <a:moveTo>
                    <a:pt x="661" y="2827"/>
                  </a:moveTo>
                  <a:lnTo>
                    <a:pt x="660" y="2835"/>
                  </a:lnTo>
                  <a:lnTo>
                    <a:pt x="658" y="2844"/>
                  </a:lnTo>
                  <a:lnTo>
                    <a:pt x="655" y="2856"/>
                  </a:lnTo>
                  <a:lnTo>
                    <a:pt x="651" y="2869"/>
                  </a:lnTo>
                  <a:lnTo>
                    <a:pt x="640" y="2898"/>
                  </a:lnTo>
                  <a:lnTo>
                    <a:pt x="628" y="2932"/>
                  </a:lnTo>
                  <a:lnTo>
                    <a:pt x="613" y="2970"/>
                  </a:lnTo>
                  <a:lnTo>
                    <a:pt x="596" y="3011"/>
                  </a:lnTo>
                  <a:lnTo>
                    <a:pt x="580" y="3055"/>
                  </a:lnTo>
                  <a:lnTo>
                    <a:pt x="564" y="3100"/>
                  </a:lnTo>
                  <a:lnTo>
                    <a:pt x="557" y="3123"/>
                  </a:lnTo>
                  <a:lnTo>
                    <a:pt x="550" y="3147"/>
                  </a:lnTo>
                  <a:lnTo>
                    <a:pt x="544" y="3170"/>
                  </a:lnTo>
                  <a:lnTo>
                    <a:pt x="538" y="3193"/>
                  </a:lnTo>
                  <a:lnTo>
                    <a:pt x="533" y="3216"/>
                  </a:lnTo>
                  <a:lnTo>
                    <a:pt x="529" y="3239"/>
                  </a:lnTo>
                  <a:lnTo>
                    <a:pt x="526" y="3261"/>
                  </a:lnTo>
                  <a:lnTo>
                    <a:pt x="524" y="3283"/>
                  </a:lnTo>
                  <a:lnTo>
                    <a:pt x="523" y="3305"/>
                  </a:lnTo>
                  <a:lnTo>
                    <a:pt x="523" y="3325"/>
                  </a:lnTo>
                  <a:lnTo>
                    <a:pt x="525" y="3345"/>
                  </a:lnTo>
                  <a:lnTo>
                    <a:pt x="528" y="3364"/>
                  </a:lnTo>
                  <a:lnTo>
                    <a:pt x="532" y="3384"/>
                  </a:lnTo>
                  <a:lnTo>
                    <a:pt x="539" y="3400"/>
                  </a:lnTo>
                  <a:lnTo>
                    <a:pt x="547" y="3416"/>
                  </a:lnTo>
                  <a:lnTo>
                    <a:pt x="557" y="3432"/>
                  </a:lnTo>
                  <a:lnTo>
                    <a:pt x="568" y="3446"/>
                  </a:lnTo>
                  <a:lnTo>
                    <a:pt x="581" y="3460"/>
                  </a:lnTo>
                  <a:lnTo>
                    <a:pt x="594" y="3472"/>
                  </a:lnTo>
                  <a:lnTo>
                    <a:pt x="609" y="3484"/>
                  </a:lnTo>
                  <a:lnTo>
                    <a:pt x="623" y="3496"/>
                  </a:lnTo>
                  <a:lnTo>
                    <a:pt x="639" y="3506"/>
                  </a:lnTo>
                  <a:lnTo>
                    <a:pt x="655" y="3517"/>
                  </a:lnTo>
                  <a:lnTo>
                    <a:pt x="672" y="3526"/>
                  </a:lnTo>
                  <a:lnTo>
                    <a:pt x="690" y="3536"/>
                  </a:lnTo>
                  <a:lnTo>
                    <a:pt x="707" y="3543"/>
                  </a:lnTo>
                  <a:lnTo>
                    <a:pt x="726" y="3551"/>
                  </a:lnTo>
                  <a:lnTo>
                    <a:pt x="744" y="3558"/>
                  </a:lnTo>
                  <a:lnTo>
                    <a:pt x="763" y="3563"/>
                  </a:lnTo>
                  <a:lnTo>
                    <a:pt x="782" y="3569"/>
                  </a:lnTo>
                  <a:lnTo>
                    <a:pt x="800" y="3574"/>
                  </a:lnTo>
                  <a:lnTo>
                    <a:pt x="819" y="3577"/>
                  </a:lnTo>
                  <a:lnTo>
                    <a:pt x="838" y="3580"/>
                  </a:lnTo>
                  <a:lnTo>
                    <a:pt x="857" y="3582"/>
                  </a:lnTo>
                  <a:lnTo>
                    <a:pt x="875" y="3583"/>
                  </a:lnTo>
                  <a:lnTo>
                    <a:pt x="894" y="3584"/>
                  </a:lnTo>
                  <a:lnTo>
                    <a:pt x="912" y="3583"/>
                  </a:lnTo>
                  <a:lnTo>
                    <a:pt x="929" y="3582"/>
                  </a:lnTo>
                  <a:lnTo>
                    <a:pt x="946" y="3580"/>
                  </a:lnTo>
                  <a:lnTo>
                    <a:pt x="962" y="3578"/>
                  </a:lnTo>
                  <a:lnTo>
                    <a:pt x="978" y="3574"/>
                  </a:lnTo>
                  <a:lnTo>
                    <a:pt x="993" y="3570"/>
                  </a:lnTo>
                  <a:lnTo>
                    <a:pt x="1008" y="3563"/>
                  </a:lnTo>
                  <a:lnTo>
                    <a:pt x="1022" y="3557"/>
                  </a:lnTo>
                  <a:lnTo>
                    <a:pt x="1034" y="3549"/>
                  </a:lnTo>
                  <a:lnTo>
                    <a:pt x="1046" y="3541"/>
                  </a:lnTo>
                  <a:lnTo>
                    <a:pt x="1057" y="3532"/>
                  </a:lnTo>
                  <a:lnTo>
                    <a:pt x="1066" y="3522"/>
                  </a:lnTo>
                  <a:lnTo>
                    <a:pt x="1128" y="3446"/>
                  </a:lnTo>
                  <a:lnTo>
                    <a:pt x="1189" y="3369"/>
                  </a:lnTo>
                  <a:lnTo>
                    <a:pt x="1249" y="3290"/>
                  </a:lnTo>
                  <a:lnTo>
                    <a:pt x="1309" y="3213"/>
                  </a:lnTo>
                  <a:lnTo>
                    <a:pt x="1367" y="3136"/>
                  </a:lnTo>
                  <a:lnTo>
                    <a:pt x="1426" y="3060"/>
                  </a:lnTo>
                  <a:lnTo>
                    <a:pt x="1484" y="2986"/>
                  </a:lnTo>
                  <a:lnTo>
                    <a:pt x="1541" y="2915"/>
                  </a:lnTo>
                  <a:lnTo>
                    <a:pt x="1571" y="2881"/>
                  </a:lnTo>
                  <a:lnTo>
                    <a:pt x="1600" y="2848"/>
                  </a:lnTo>
                  <a:lnTo>
                    <a:pt x="1628" y="2815"/>
                  </a:lnTo>
                  <a:lnTo>
                    <a:pt x="1657" y="2784"/>
                  </a:lnTo>
                  <a:lnTo>
                    <a:pt x="1685" y="2753"/>
                  </a:lnTo>
                  <a:lnTo>
                    <a:pt x="1715" y="2725"/>
                  </a:lnTo>
                  <a:lnTo>
                    <a:pt x="1743" y="2697"/>
                  </a:lnTo>
                  <a:lnTo>
                    <a:pt x="1772" y="2672"/>
                  </a:lnTo>
                  <a:lnTo>
                    <a:pt x="1800" y="2648"/>
                  </a:lnTo>
                  <a:lnTo>
                    <a:pt x="1829" y="2624"/>
                  </a:lnTo>
                  <a:lnTo>
                    <a:pt x="1858" y="2603"/>
                  </a:lnTo>
                  <a:lnTo>
                    <a:pt x="1887" y="2584"/>
                  </a:lnTo>
                  <a:lnTo>
                    <a:pt x="1917" y="2566"/>
                  </a:lnTo>
                  <a:lnTo>
                    <a:pt x="1945" y="2550"/>
                  </a:lnTo>
                  <a:lnTo>
                    <a:pt x="1975" y="2538"/>
                  </a:lnTo>
                  <a:lnTo>
                    <a:pt x="2004" y="2526"/>
                  </a:lnTo>
                  <a:lnTo>
                    <a:pt x="1991" y="2527"/>
                  </a:lnTo>
                  <a:lnTo>
                    <a:pt x="1956" y="2529"/>
                  </a:lnTo>
                  <a:lnTo>
                    <a:pt x="1921" y="2534"/>
                  </a:lnTo>
                  <a:lnTo>
                    <a:pt x="1884" y="2537"/>
                  </a:lnTo>
                  <a:lnTo>
                    <a:pt x="1846" y="2542"/>
                  </a:lnTo>
                  <a:lnTo>
                    <a:pt x="1767" y="2554"/>
                  </a:lnTo>
                  <a:lnTo>
                    <a:pt x="1683" y="2567"/>
                  </a:lnTo>
                  <a:lnTo>
                    <a:pt x="1597" y="2584"/>
                  </a:lnTo>
                  <a:lnTo>
                    <a:pt x="1509" y="2602"/>
                  </a:lnTo>
                  <a:lnTo>
                    <a:pt x="1420" y="2621"/>
                  </a:lnTo>
                  <a:lnTo>
                    <a:pt x="1329" y="2642"/>
                  </a:lnTo>
                  <a:lnTo>
                    <a:pt x="1239" y="2665"/>
                  </a:lnTo>
                  <a:lnTo>
                    <a:pt x="1149" y="2688"/>
                  </a:lnTo>
                  <a:lnTo>
                    <a:pt x="1061" y="2711"/>
                  </a:lnTo>
                  <a:lnTo>
                    <a:pt x="974" y="2735"/>
                  </a:lnTo>
                  <a:lnTo>
                    <a:pt x="890" y="2759"/>
                  </a:lnTo>
                  <a:lnTo>
                    <a:pt x="809" y="2782"/>
                  </a:lnTo>
                  <a:lnTo>
                    <a:pt x="733" y="2805"/>
                  </a:lnTo>
                  <a:lnTo>
                    <a:pt x="661" y="2827"/>
                  </a:lnTo>
                  <a:close/>
                  <a:moveTo>
                    <a:pt x="2018" y="1120"/>
                  </a:moveTo>
                  <a:lnTo>
                    <a:pt x="1963" y="1093"/>
                  </a:lnTo>
                  <a:lnTo>
                    <a:pt x="1908" y="1066"/>
                  </a:lnTo>
                  <a:lnTo>
                    <a:pt x="1854" y="1040"/>
                  </a:lnTo>
                  <a:lnTo>
                    <a:pt x="1799" y="1016"/>
                  </a:lnTo>
                  <a:lnTo>
                    <a:pt x="1745" y="991"/>
                  </a:lnTo>
                  <a:lnTo>
                    <a:pt x="1691" y="969"/>
                  </a:lnTo>
                  <a:lnTo>
                    <a:pt x="1638" y="948"/>
                  </a:lnTo>
                  <a:lnTo>
                    <a:pt x="1584" y="929"/>
                  </a:lnTo>
                  <a:lnTo>
                    <a:pt x="1530" y="911"/>
                  </a:lnTo>
                  <a:lnTo>
                    <a:pt x="1476" y="896"/>
                  </a:lnTo>
                  <a:lnTo>
                    <a:pt x="1422" y="882"/>
                  </a:lnTo>
                  <a:lnTo>
                    <a:pt x="1368" y="872"/>
                  </a:lnTo>
                  <a:lnTo>
                    <a:pt x="1314" y="863"/>
                  </a:lnTo>
                  <a:lnTo>
                    <a:pt x="1260" y="858"/>
                  </a:lnTo>
                  <a:lnTo>
                    <a:pt x="1207" y="856"/>
                  </a:lnTo>
                  <a:lnTo>
                    <a:pt x="1153" y="856"/>
                  </a:lnTo>
                  <a:lnTo>
                    <a:pt x="1098" y="860"/>
                  </a:lnTo>
                  <a:lnTo>
                    <a:pt x="1044" y="868"/>
                  </a:lnTo>
                  <a:lnTo>
                    <a:pt x="989" y="878"/>
                  </a:lnTo>
                  <a:lnTo>
                    <a:pt x="933" y="893"/>
                  </a:lnTo>
                  <a:lnTo>
                    <a:pt x="878" y="912"/>
                  </a:lnTo>
                  <a:lnTo>
                    <a:pt x="822" y="935"/>
                  </a:lnTo>
                  <a:lnTo>
                    <a:pt x="766" y="963"/>
                  </a:lnTo>
                  <a:lnTo>
                    <a:pt x="710" y="994"/>
                  </a:lnTo>
                  <a:lnTo>
                    <a:pt x="653" y="1030"/>
                  </a:lnTo>
                  <a:lnTo>
                    <a:pt x="595" y="1073"/>
                  </a:lnTo>
                  <a:lnTo>
                    <a:pt x="538" y="1119"/>
                  </a:lnTo>
                  <a:lnTo>
                    <a:pt x="479" y="1171"/>
                  </a:lnTo>
                  <a:lnTo>
                    <a:pt x="419" y="1228"/>
                  </a:lnTo>
                  <a:lnTo>
                    <a:pt x="360" y="1290"/>
                  </a:lnTo>
                  <a:lnTo>
                    <a:pt x="300" y="1359"/>
                  </a:lnTo>
                  <a:lnTo>
                    <a:pt x="240" y="1434"/>
                  </a:lnTo>
                  <a:lnTo>
                    <a:pt x="218" y="1463"/>
                  </a:lnTo>
                  <a:lnTo>
                    <a:pt x="198" y="1491"/>
                  </a:lnTo>
                  <a:lnTo>
                    <a:pt x="178" y="1519"/>
                  </a:lnTo>
                  <a:lnTo>
                    <a:pt x="163" y="1545"/>
                  </a:lnTo>
                  <a:lnTo>
                    <a:pt x="147" y="1572"/>
                  </a:lnTo>
                  <a:lnTo>
                    <a:pt x="134" y="1597"/>
                  </a:lnTo>
                  <a:lnTo>
                    <a:pt x="122" y="1622"/>
                  </a:lnTo>
                  <a:lnTo>
                    <a:pt x="112" y="1646"/>
                  </a:lnTo>
                  <a:lnTo>
                    <a:pt x="103" y="1670"/>
                  </a:lnTo>
                  <a:lnTo>
                    <a:pt x="96" y="1692"/>
                  </a:lnTo>
                  <a:lnTo>
                    <a:pt x="91" y="1714"/>
                  </a:lnTo>
                  <a:lnTo>
                    <a:pt x="88" y="1737"/>
                  </a:lnTo>
                  <a:lnTo>
                    <a:pt x="86" y="1757"/>
                  </a:lnTo>
                  <a:lnTo>
                    <a:pt x="84" y="1778"/>
                  </a:lnTo>
                  <a:lnTo>
                    <a:pt x="86" y="1797"/>
                  </a:lnTo>
                  <a:lnTo>
                    <a:pt x="88" y="1816"/>
                  </a:lnTo>
                  <a:lnTo>
                    <a:pt x="91" y="1834"/>
                  </a:lnTo>
                  <a:lnTo>
                    <a:pt x="96" y="1852"/>
                  </a:lnTo>
                  <a:lnTo>
                    <a:pt x="102" y="1869"/>
                  </a:lnTo>
                  <a:lnTo>
                    <a:pt x="111" y="1886"/>
                  </a:lnTo>
                  <a:lnTo>
                    <a:pt x="120" y="1901"/>
                  </a:lnTo>
                  <a:lnTo>
                    <a:pt x="131" y="1916"/>
                  </a:lnTo>
                  <a:lnTo>
                    <a:pt x="143" y="1930"/>
                  </a:lnTo>
                  <a:lnTo>
                    <a:pt x="155" y="1945"/>
                  </a:lnTo>
                  <a:lnTo>
                    <a:pt x="170" y="1957"/>
                  </a:lnTo>
                  <a:lnTo>
                    <a:pt x="186" y="1970"/>
                  </a:lnTo>
                  <a:lnTo>
                    <a:pt x="203" y="1982"/>
                  </a:lnTo>
                  <a:lnTo>
                    <a:pt x="221" y="1993"/>
                  </a:lnTo>
                  <a:lnTo>
                    <a:pt x="241" y="2004"/>
                  </a:lnTo>
                  <a:lnTo>
                    <a:pt x="261" y="2013"/>
                  </a:lnTo>
                  <a:lnTo>
                    <a:pt x="283" y="2023"/>
                  </a:lnTo>
                  <a:lnTo>
                    <a:pt x="306" y="2031"/>
                  </a:lnTo>
                  <a:lnTo>
                    <a:pt x="247" y="2079"/>
                  </a:lnTo>
                  <a:lnTo>
                    <a:pt x="196" y="2127"/>
                  </a:lnTo>
                  <a:lnTo>
                    <a:pt x="152" y="2173"/>
                  </a:lnTo>
                  <a:lnTo>
                    <a:pt x="114" y="2220"/>
                  </a:lnTo>
                  <a:lnTo>
                    <a:pt x="81" y="2265"/>
                  </a:lnTo>
                  <a:lnTo>
                    <a:pt x="56" y="2309"/>
                  </a:lnTo>
                  <a:lnTo>
                    <a:pt x="35" y="2354"/>
                  </a:lnTo>
                  <a:lnTo>
                    <a:pt x="19" y="2396"/>
                  </a:lnTo>
                  <a:lnTo>
                    <a:pt x="8" y="2438"/>
                  </a:lnTo>
                  <a:lnTo>
                    <a:pt x="2" y="2480"/>
                  </a:lnTo>
                  <a:lnTo>
                    <a:pt x="0" y="2519"/>
                  </a:lnTo>
                  <a:lnTo>
                    <a:pt x="2" y="2557"/>
                  </a:lnTo>
                  <a:lnTo>
                    <a:pt x="7" y="2594"/>
                  </a:lnTo>
                  <a:lnTo>
                    <a:pt x="16" y="2630"/>
                  </a:lnTo>
                  <a:lnTo>
                    <a:pt x="27" y="2664"/>
                  </a:lnTo>
                  <a:lnTo>
                    <a:pt x="41" y="2696"/>
                  </a:lnTo>
                  <a:lnTo>
                    <a:pt x="57" y="2727"/>
                  </a:lnTo>
                  <a:lnTo>
                    <a:pt x="76" y="2756"/>
                  </a:lnTo>
                  <a:lnTo>
                    <a:pt x="96" y="2783"/>
                  </a:lnTo>
                  <a:lnTo>
                    <a:pt x="117" y="2808"/>
                  </a:lnTo>
                  <a:lnTo>
                    <a:pt x="139" y="2832"/>
                  </a:lnTo>
                  <a:lnTo>
                    <a:pt x="162" y="2853"/>
                  </a:lnTo>
                  <a:lnTo>
                    <a:pt x="185" y="2872"/>
                  </a:lnTo>
                  <a:lnTo>
                    <a:pt x="208" y="2889"/>
                  </a:lnTo>
                  <a:lnTo>
                    <a:pt x="231" y="2904"/>
                  </a:lnTo>
                  <a:lnTo>
                    <a:pt x="254" y="2916"/>
                  </a:lnTo>
                  <a:lnTo>
                    <a:pt x="276" y="2926"/>
                  </a:lnTo>
                  <a:lnTo>
                    <a:pt x="296" y="2932"/>
                  </a:lnTo>
                  <a:lnTo>
                    <a:pt x="315" y="2937"/>
                  </a:lnTo>
                  <a:lnTo>
                    <a:pt x="332" y="2938"/>
                  </a:lnTo>
                  <a:lnTo>
                    <a:pt x="345" y="2937"/>
                  </a:lnTo>
                  <a:lnTo>
                    <a:pt x="358" y="2934"/>
                  </a:lnTo>
                  <a:lnTo>
                    <a:pt x="373" y="2927"/>
                  </a:lnTo>
                  <a:lnTo>
                    <a:pt x="395" y="2918"/>
                  </a:lnTo>
                  <a:lnTo>
                    <a:pt x="422" y="2908"/>
                  </a:lnTo>
                  <a:lnTo>
                    <a:pt x="453" y="2896"/>
                  </a:lnTo>
                  <a:lnTo>
                    <a:pt x="490" y="2883"/>
                  </a:lnTo>
                  <a:lnTo>
                    <a:pt x="532" y="2869"/>
                  </a:lnTo>
                  <a:lnTo>
                    <a:pt x="578" y="2854"/>
                  </a:lnTo>
                  <a:lnTo>
                    <a:pt x="628" y="2838"/>
                  </a:lnTo>
                  <a:lnTo>
                    <a:pt x="613" y="2859"/>
                  </a:lnTo>
                  <a:lnTo>
                    <a:pt x="597" y="2886"/>
                  </a:lnTo>
                  <a:lnTo>
                    <a:pt x="580" y="2917"/>
                  </a:lnTo>
                  <a:lnTo>
                    <a:pt x="562" y="2953"/>
                  </a:lnTo>
                  <a:lnTo>
                    <a:pt x="544" y="2992"/>
                  </a:lnTo>
                  <a:lnTo>
                    <a:pt x="527" y="3036"/>
                  </a:lnTo>
                  <a:lnTo>
                    <a:pt x="509" y="3081"/>
                  </a:lnTo>
                  <a:lnTo>
                    <a:pt x="493" y="3128"/>
                  </a:lnTo>
                  <a:lnTo>
                    <a:pt x="480" y="3175"/>
                  </a:lnTo>
                  <a:lnTo>
                    <a:pt x="467" y="3224"/>
                  </a:lnTo>
                  <a:lnTo>
                    <a:pt x="462" y="3248"/>
                  </a:lnTo>
                  <a:lnTo>
                    <a:pt x="457" y="3273"/>
                  </a:lnTo>
                  <a:lnTo>
                    <a:pt x="453" y="3297"/>
                  </a:lnTo>
                  <a:lnTo>
                    <a:pt x="450" y="3320"/>
                  </a:lnTo>
                  <a:lnTo>
                    <a:pt x="448" y="3343"/>
                  </a:lnTo>
                  <a:lnTo>
                    <a:pt x="446" y="3367"/>
                  </a:lnTo>
                  <a:lnTo>
                    <a:pt x="446" y="3389"/>
                  </a:lnTo>
                  <a:lnTo>
                    <a:pt x="446" y="3411"/>
                  </a:lnTo>
                  <a:lnTo>
                    <a:pt x="448" y="3432"/>
                  </a:lnTo>
                  <a:lnTo>
                    <a:pt x="450" y="3452"/>
                  </a:lnTo>
                  <a:lnTo>
                    <a:pt x="453" y="3471"/>
                  </a:lnTo>
                  <a:lnTo>
                    <a:pt x="458" y="3490"/>
                  </a:lnTo>
                  <a:lnTo>
                    <a:pt x="466" y="3511"/>
                  </a:lnTo>
                  <a:lnTo>
                    <a:pt x="476" y="3533"/>
                  </a:lnTo>
                  <a:lnTo>
                    <a:pt x="489" y="3552"/>
                  </a:lnTo>
                  <a:lnTo>
                    <a:pt x="504" y="3571"/>
                  </a:lnTo>
                  <a:lnTo>
                    <a:pt x="521" y="3589"/>
                  </a:lnTo>
                  <a:lnTo>
                    <a:pt x="541" y="3606"/>
                  </a:lnTo>
                  <a:lnTo>
                    <a:pt x="561" y="3622"/>
                  </a:lnTo>
                  <a:lnTo>
                    <a:pt x="584" y="3637"/>
                  </a:lnTo>
                  <a:lnTo>
                    <a:pt x="607" y="3651"/>
                  </a:lnTo>
                  <a:lnTo>
                    <a:pt x="634" y="3664"/>
                  </a:lnTo>
                  <a:lnTo>
                    <a:pt x="660" y="3675"/>
                  </a:lnTo>
                  <a:lnTo>
                    <a:pt x="688" y="3686"/>
                  </a:lnTo>
                  <a:lnTo>
                    <a:pt x="716" y="3694"/>
                  </a:lnTo>
                  <a:lnTo>
                    <a:pt x="746" y="3702"/>
                  </a:lnTo>
                  <a:lnTo>
                    <a:pt x="777" y="3708"/>
                  </a:lnTo>
                  <a:lnTo>
                    <a:pt x="807" y="3712"/>
                  </a:lnTo>
                  <a:lnTo>
                    <a:pt x="838" y="3714"/>
                  </a:lnTo>
                  <a:lnTo>
                    <a:pt x="869" y="3715"/>
                  </a:lnTo>
                  <a:lnTo>
                    <a:pt x="901" y="3715"/>
                  </a:lnTo>
                  <a:lnTo>
                    <a:pt x="932" y="3712"/>
                  </a:lnTo>
                  <a:lnTo>
                    <a:pt x="964" y="3708"/>
                  </a:lnTo>
                  <a:lnTo>
                    <a:pt x="994" y="3702"/>
                  </a:lnTo>
                  <a:lnTo>
                    <a:pt x="1024" y="3693"/>
                  </a:lnTo>
                  <a:lnTo>
                    <a:pt x="1053" y="3684"/>
                  </a:lnTo>
                  <a:lnTo>
                    <a:pt x="1082" y="3671"/>
                  </a:lnTo>
                  <a:lnTo>
                    <a:pt x="1109" y="3656"/>
                  </a:lnTo>
                  <a:lnTo>
                    <a:pt x="1136" y="3639"/>
                  </a:lnTo>
                  <a:lnTo>
                    <a:pt x="1162" y="3620"/>
                  </a:lnTo>
                  <a:lnTo>
                    <a:pt x="1185" y="3599"/>
                  </a:lnTo>
                  <a:lnTo>
                    <a:pt x="1208" y="3575"/>
                  </a:lnTo>
                  <a:lnTo>
                    <a:pt x="1229" y="3548"/>
                  </a:lnTo>
                  <a:lnTo>
                    <a:pt x="1248" y="3520"/>
                  </a:lnTo>
                  <a:lnTo>
                    <a:pt x="1265" y="3491"/>
                  </a:lnTo>
                  <a:lnTo>
                    <a:pt x="1285" y="3461"/>
                  </a:lnTo>
                  <a:lnTo>
                    <a:pt x="1306" y="3428"/>
                  </a:lnTo>
                  <a:lnTo>
                    <a:pt x="1329" y="3394"/>
                  </a:lnTo>
                  <a:lnTo>
                    <a:pt x="1380" y="3323"/>
                  </a:lnTo>
                  <a:lnTo>
                    <a:pt x="1436" y="3248"/>
                  </a:lnTo>
                  <a:lnTo>
                    <a:pt x="1495" y="3170"/>
                  </a:lnTo>
                  <a:lnTo>
                    <a:pt x="1556" y="3091"/>
                  </a:lnTo>
                  <a:lnTo>
                    <a:pt x="1620" y="3012"/>
                  </a:lnTo>
                  <a:lnTo>
                    <a:pt x="1682" y="2934"/>
                  </a:lnTo>
                  <a:lnTo>
                    <a:pt x="1742" y="2859"/>
                  </a:lnTo>
                  <a:lnTo>
                    <a:pt x="1800" y="2788"/>
                  </a:lnTo>
                  <a:lnTo>
                    <a:pt x="1854" y="2724"/>
                  </a:lnTo>
                  <a:lnTo>
                    <a:pt x="1903" y="2665"/>
                  </a:lnTo>
                  <a:lnTo>
                    <a:pt x="1944" y="2614"/>
                  </a:lnTo>
                  <a:lnTo>
                    <a:pt x="1978" y="2574"/>
                  </a:lnTo>
                  <a:lnTo>
                    <a:pt x="2003" y="2543"/>
                  </a:lnTo>
                  <a:lnTo>
                    <a:pt x="2017" y="2525"/>
                  </a:lnTo>
                  <a:lnTo>
                    <a:pt x="2056" y="2518"/>
                  </a:lnTo>
                  <a:lnTo>
                    <a:pt x="2094" y="2508"/>
                  </a:lnTo>
                  <a:lnTo>
                    <a:pt x="2130" y="2496"/>
                  </a:lnTo>
                  <a:lnTo>
                    <a:pt x="2165" y="2480"/>
                  </a:lnTo>
                  <a:lnTo>
                    <a:pt x="2198" y="2462"/>
                  </a:lnTo>
                  <a:lnTo>
                    <a:pt x="2229" y="2441"/>
                  </a:lnTo>
                  <a:lnTo>
                    <a:pt x="2260" y="2417"/>
                  </a:lnTo>
                  <a:lnTo>
                    <a:pt x="2288" y="2392"/>
                  </a:lnTo>
                  <a:lnTo>
                    <a:pt x="2316" y="2364"/>
                  </a:lnTo>
                  <a:lnTo>
                    <a:pt x="2342" y="2335"/>
                  </a:lnTo>
                  <a:lnTo>
                    <a:pt x="2367" y="2304"/>
                  </a:lnTo>
                  <a:lnTo>
                    <a:pt x="2391" y="2271"/>
                  </a:lnTo>
                  <a:lnTo>
                    <a:pt x="2413" y="2238"/>
                  </a:lnTo>
                  <a:lnTo>
                    <a:pt x="2434" y="2203"/>
                  </a:lnTo>
                  <a:lnTo>
                    <a:pt x="2454" y="2167"/>
                  </a:lnTo>
                  <a:lnTo>
                    <a:pt x="2474" y="2131"/>
                  </a:lnTo>
                  <a:lnTo>
                    <a:pt x="2492" y="2093"/>
                  </a:lnTo>
                  <a:lnTo>
                    <a:pt x="2509" y="2055"/>
                  </a:lnTo>
                  <a:lnTo>
                    <a:pt x="2525" y="2017"/>
                  </a:lnTo>
                  <a:lnTo>
                    <a:pt x="2541" y="1979"/>
                  </a:lnTo>
                  <a:lnTo>
                    <a:pt x="2556" y="1941"/>
                  </a:lnTo>
                  <a:lnTo>
                    <a:pt x="2570" y="1902"/>
                  </a:lnTo>
                  <a:lnTo>
                    <a:pt x="2582" y="1865"/>
                  </a:lnTo>
                  <a:lnTo>
                    <a:pt x="2594" y="1828"/>
                  </a:lnTo>
                  <a:lnTo>
                    <a:pt x="2616" y="1757"/>
                  </a:lnTo>
                  <a:lnTo>
                    <a:pt x="2636" y="1690"/>
                  </a:lnTo>
                  <a:lnTo>
                    <a:pt x="2654" y="1628"/>
                  </a:lnTo>
                  <a:lnTo>
                    <a:pt x="2670" y="1574"/>
                  </a:lnTo>
                  <a:lnTo>
                    <a:pt x="2795" y="1511"/>
                  </a:lnTo>
                  <a:lnTo>
                    <a:pt x="2898" y="1450"/>
                  </a:lnTo>
                  <a:lnTo>
                    <a:pt x="2982" y="1391"/>
                  </a:lnTo>
                  <a:lnTo>
                    <a:pt x="3046" y="1334"/>
                  </a:lnTo>
                  <a:lnTo>
                    <a:pt x="3094" y="1279"/>
                  </a:lnTo>
                  <a:lnTo>
                    <a:pt x="3124" y="1225"/>
                  </a:lnTo>
                  <a:lnTo>
                    <a:pt x="3139" y="1172"/>
                  </a:lnTo>
                  <a:lnTo>
                    <a:pt x="3139" y="1121"/>
                  </a:lnTo>
                  <a:lnTo>
                    <a:pt x="3125" y="1072"/>
                  </a:lnTo>
                  <a:lnTo>
                    <a:pt x="3100" y="1023"/>
                  </a:lnTo>
                  <a:lnTo>
                    <a:pt x="3063" y="975"/>
                  </a:lnTo>
                  <a:lnTo>
                    <a:pt x="3015" y="929"/>
                  </a:lnTo>
                  <a:lnTo>
                    <a:pt x="2958" y="882"/>
                  </a:lnTo>
                  <a:lnTo>
                    <a:pt x="2893" y="837"/>
                  </a:lnTo>
                  <a:lnTo>
                    <a:pt x="2821" y="792"/>
                  </a:lnTo>
                  <a:lnTo>
                    <a:pt x="2743" y="747"/>
                  </a:lnTo>
                  <a:lnTo>
                    <a:pt x="2659" y="704"/>
                  </a:lnTo>
                  <a:lnTo>
                    <a:pt x="2572" y="659"/>
                  </a:lnTo>
                  <a:lnTo>
                    <a:pt x="2481" y="616"/>
                  </a:lnTo>
                  <a:lnTo>
                    <a:pt x="2388" y="572"/>
                  </a:lnTo>
                  <a:lnTo>
                    <a:pt x="2295" y="527"/>
                  </a:lnTo>
                  <a:lnTo>
                    <a:pt x="2202" y="483"/>
                  </a:lnTo>
                  <a:lnTo>
                    <a:pt x="2110" y="438"/>
                  </a:lnTo>
                  <a:lnTo>
                    <a:pt x="2020" y="393"/>
                  </a:lnTo>
                  <a:lnTo>
                    <a:pt x="1933" y="347"/>
                  </a:lnTo>
                  <a:lnTo>
                    <a:pt x="1851" y="301"/>
                  </a:lnTo>
                  <a:lnTo>
                    <a:pt x="1775" y="253"/>
                  </a:lnTo>
                  <a:lnTo>
                    <a:pt x="1704" y="205"/>
                  </a:lnTo>
                  <a:lnTo>
                    <a:pt x="1642" y="155"/>
                  </a:lnTo>
                  <a:lnTo>
                    <a:pt x="1588" y="104"/>
                  </a:lnTo>
                  <a:lnTo>
                    <a:pt x="1544" y="53"/>
                  </a:lnTo>
                  <a:lnTo>
                    <a:pt x="1510" y="0"/>
                  </a:lnTo>
                  <a:lnTo>
                    <a:pt x="1531" y="53"/>
                  </a:lnTo>
                  <a:lnTo>
                    <a:pt x="1562" y="105"/>
                  </a:lnTo>
                  <a:lnTo>
                    <a:pt x="1601" y="156"/>
                  </a:lnTo>
                  <a:lnTo>
                    <a:pt x="1647" y="207"/>
                  </a:lnTo>
                  <a:lnTo>
                    <a:pt x="1699" y="257"/>
                  </a:lnTo>
                  <a:lnTo>
                    <a:pt x="1758" y="304"/>
                  </a:lnTo>
                  <a:lnTo>
                    <a:pt x="1821" y="353"/>
                  </a:lnTo>
                  <a:lnTo>
                    <a:pt x="1889" y="399"/>
                  </a:lnTo>
                  <a:lnTo>
                    <a:pt x="1960" y="446"/>
                  </a:lnTo>
                  <a:lnTo>
                    <a:pt x="2032" y="491"/>
                  </a:lnTo>
                  <a:lnTo>
                    <a:pt x="2106" y="536"/>
                  </a:lnTo>
                  <a:lnTo>
                    <a:pt x="2181" y="581"/>
                  </a:lnTo>
                  <a:lnTo>
                    <a:pt x="2255" y="624"/>
                  </a:lnTo>
                  <a:lnTo>
                    <a:pt x="2328" y="669"/>
                  </a:lnTo>
                  <a:lnTo>
                    <a:pt x="2397" y="712"/>
                  </a:lnTo>
                  <a:lnTo>
                    <a:pt x="2465" y="755"/>
                  </a:lnTo>
                  <a:lnTo>
                    <a:pt x="2528" y="798"/>
                  </a:lnTo>
                  <a:lnTo>
                    <a:pt x="2587" y="841"/>
                  </a:lnTo>
                  <a:lnTo>
                    <a:pt x="2639" y="884"/>
                  </a:lnTo>
                  <a:lnTo>
                    <a:pt x="2686" y="927"/>
                  </a:lnTo>
                  <a:lnTo>
                    <a:pt x="2725" y="970"/>
                  </a:lnTo>
                  <a:lnTo>
                    <a:pt x="2754" y="1013"/>
                  </a:lnTo>
                  <a:lnTo>
                    <a:pt x="2776" y="1057"/>
                  </a:lnTo>
                  <a:lnTo>
                    <a:pt x="2787" y="1100"/>
                  </a:lnTo>
                  <a:lnTo>
                    <a:pt x="2786" y="1145"/>
                  </a:lnTo>
                  <a:lnTo>
                    <a:pt x="2774" y="1189"/>
                  </a:lnTo>
                  <a:lnTo>
                    <a:pt x="2749" y="1233"/>
                  </a:lnTo>
                  <a:lnTo>
                    <a:pt x="2711" y="1279"/>
                  </a:lnTo>
                  <a:lnTo>
                    <a:pt x="2657" y="1325"/>
                  </a:lnTo>
                  <a:lnTo>
                    <a:pt x="2590" y="1372"/>
                  </a:lnTo>
                  <a:lnTo>
                    <a:pt x="2504" y="1419"/>
                  </a:lnTo>
                  <a:lnTo>
                    <a:pt x="2402" y="1467"/>
                  </a:lnTo>
                  <a:lnTo>
                    <a:pt x="2291" y="1515"/>
                  </a:lnTo>
                  <a:lnTo>
                    <a:pt x="2180" y="1559"/>
                  </a:lnTo>
                  <a:lnTo>
                    <a:pt x="2069" y="1601"/>
                  </a:lnTo>
                  <a:lnTo>
                    <a:pt x="1958" y="1640"/>
                  </a:lnTo>
                  <a:lnTo>
                    <a:pt x="1848" y="1676"/>
                  </a:lnTo>
                  <a:lnTo>
                    <a:pt x="1740" y="1710"/>
                  </a:lnTo>
                  <a:lnTo>
                    <a:pt x="1633" y="1741"/>
                  </a:lnTo>
                  <a:lnTo>
                    <a:pt x="1529" y="1769"/>
                  </a:lnTo>
                  <a:lnTo>
                    <a:pt x="1426" y="1794"/>
                  </a:lnTo>
                  <a:lnTo>
                    <a:pt x="1326" y="1816"/>
                  </a:lnTo>
                  <a:lnTo>
                    <a:pt x="1229" y="1835"/>
                  </a:lnTo>
                  <a:lnTo>
                    <a:pt x="1136" y="1851"/>
                  </a:lnTo>
                  <a:lnTo>
                    <a:pt x="1045" y="1863"/>
                  </a:lnTo>
                  <a:lnTo>
                    <a:pt x="959" y="1873"/>
                  </a:lnTo>
                  <a:lnTo>
                    <a:pt x="878" y="1879"/>
                  </a:lnTo>
                  <a:lnTo>
                    <a:pt x="801" y="1882"/>
                  </a:lnTo>
                  <a:lnTo>
                    <a:pt x="728" y="1882"/>
                  </a:lnTo>
                  <a:lnTo>
                    <a:pt x="661" y="1879"/>
                  </a:lnTo>
                  <a:lnTo>
                    <a:pt x="600" y="1873"/>
                  </a:lnTo>
                  <a:lnTo>
                    <a:pt x="545" y="1862"/>
                  </a:lnTo>
                  <a:lnTo>
                    <a:pt x="497" y="1850"/>
                  </a:lnTo>
                  <a:lnTo>
                    <a:pt x="454" y="1833"/>
                  </a:lnTo>
                  <a:lnTo>
                    <a:pt x="419" y="1813"/>
                  </a:lnTo>
                  <a:lnTo>
                    <a:pt x="392" y="1788"/>
                  </a:lnTo>
                  <a:lnTo>
                    <a:pt x="372" y="1761"/>
                  </a:lnTo>
                  <a:lnTo>
                    <a:pt x="359" y="1730"/>
                  </a:lnTo>
                  <a:lnTo>
                    <a:pt x="356" y="1695"/>
                  </a:lnTo>
                  <a:lnTo>
                    <a:pt x="361" y="1657"/>
                  </a:lnTo>
                  <a:lnTo>
                    <a:pt x="375" y="1615"/>
                  </a:lnTo>
                  <a:lnTo>
                    <a:pt x="398" y="1569"/>
                  </a:lnTo>
                  <a:lnTo>
                    <a:pt x="432" y="1520"/>
                  </a:lnTo>
                  <a:lnTo>
                    <a:pt x="475" y="1467"/>
                  </a:lnTo>
                  <a:lnTo>
                    <a:pt x="524" y="1413"/>
                  </a:lnTo>
                  <a:lnTo>
                    <a:pt x="573" y="1363"/>
                  </a:lnTo>
                  <a:lnTo>
                    <a:pt x="622" y="1317"/>
                  </a:lnTo>
                  <a:lnTo>
                    <a:pt x="671" y="1273"/>
                  </a:lnTo>
                  <a:lnTo>
                    <a:pt x="721" y="1233"/>
                  </a:lnTo>
                  <a:lnTo>
                    <a:pt x="770" y="1196"/>
                  </a:lnTo>
                  <a:lnTo>
                    <a:pt x="820" y="1162"/>
                  </a:lnTo>
                  <a:lnTo>
                    <a:pt x="869" y="1132"/>
                  </a:lnTo>
                  <a:lnTo>
                    <a:pt x="919" y="1104"/>
                  </a:lnTo>
                  <a:lnTo>
                    <a:pt x="969" y="1079"/>
                  </a:lnTo>
                  <a:lnTo>
                    <a:pt x="1020" y="1057"/>
                  </a:lnTo>
                  <a:lnTo>
                    <a:pt x="1069" y="1037"/>
                  </a:lnTo>
                  <a:lnTo>
                    <a:pt x="1119" y="1021"/>
                  </a:lnTo>
                  <a:lnTo>
                    <a:pt x="1168" y="1006"/>
                  </a:lnTo>
                  <a:lnTo>
                    <a:pt x="1218" y="994"/>
                  </a:lnTo>
                  <a:lnTo>
                    <a:pt x="1268" y="986"/>
                  </a:lnTo>
                  <a:lnTo>
                    <a:pt x="1316" y="979"/>
                  </a:lnTo>
                  <a:lnTo>
                    <a:pt x="1366" y="974"/>
                  </a:lnTo>
                  <a:lnTo>
                    <a:pt x="1415" y="972"/>
                  </a:lnTo>
                  <a:lnTo>
                    <a:pt x="1463" y="972"/>
                  </a:lnTo>
                  <a:lnTo>
                    <a:pt x="1512" y="974"/>
                  </a:lnTo>
                  <a:lnTo>
                    <a:pt x="1559" y="979"/>
                  </a:lnTo>
                  <a:lnTo>
                    <a:pt x="1608" y="985"/>
                  </a:lnTo>
                  <a:lnTo>
                    <a:pt x="1656" y="993"/>
                  </a:lnTo>
                  <a:lnTo>
                    <a:pt x="1702" y="1003"/>
                  </a:lnTo>
                  <a:lnTo>
                    <a:pt x="1749" y="1016"/>
                  </a:lnTo>
                  <a:lnTo>
                    <a:pt x="1795" y="1028"/>
                  </a:lnTo>
                  <a:lnTo>
                    <a:pt x="1840" y="1044"/>
                  </a:lnTo>
                  <a:lnTo>
                    <a:pt x="1886" y="1061"/>
                  </a:lnTo>
                  <a:lnTo>
                    <a:pt x="1930" y="1079"/>
                  </a:lnTo>
                  <a:lnTo>
                    <a:pt x="1975" y="1099"/>
                  </a:lnTo>
                  <a:lnTo>
                    <a:pt x="2018" y="1120"/>
                  </a:lnTo>
                  <a:close/>
                  <a:moveTo>
                    <a:pt x="330" y="2040"/>
                  </a:moveTo>
                  <a:lnTo>
                    <a:pt x="371" y="2052"/>
                  </a:lnTo>
                  <a:lnTo>
                    <a:pt x="415" y="2061"/>
                  </a:lnTo>
                  <a:lnTo>
                    <a:pt x="463" y="2070"/>
                  </a:lnTo>
                  <a:lnTo>
                    <a:pt x="512" y="2077"/>
                  </a:lnTo>
                  <a:lnTo>
                    <a:pt x="565" y="2082"/>
                  </a:lnTo>
                  <a:lnTo>
                    <a:pt x="620" y="2085"/>
                  </a:lnTo>
                  <a:lnTo>
                    <a:pt x="677" y="2087"/>
                  </a:lnTo>
                  <a:lnTo>
                    <a:pt x="736" y="2087"/>
                  </a:lnTo>
                  <a:lnTo>
                    <a:pt x="799" y="2085"/>
                  </a:lnTo>
                  <a:lnTo>
                    <a:pt x="862" y="2082"/>
                  </a:lnTo>
                  <a:lnTo>
                    <a:pt x="928" y="2077"/>
                  </a:lnTo>
                  <a:lnTo>
                    <a:pt x="996" y="2071"/>
                  </a:lnTo>
                  <a:lnTo>
                    <a:pt x="1066" y="2062"/>
                  </a:lnTo>
                  <a:lnTo>
                    <a:pt x="1137" y="2053"/>
                  </a:lnTo>
                  <a:lnTo>
                    <a:pt x="1210" y="2041"/>
                  </a:lnTo>
                  <a:lnTo>
                    <a:pt x="1285" y="2028"/>
                  </a:lnTo>
                  <a:lnTo>
                    <a:pt x="1361" y="2013"/>
                  </a:lnTo>
                  <a:lnTo>
                    <a:pt x="1438" y="1997"/>
                  </a:lnTo>
                  <a:lnTo>
                    <a:pt x="1517" y="1979"/>
                  </a:lnTo>
                  <a:lnTo>
                    <a:pt x="1597" y="1960"/>
                  </a:lnTo>
                  <a:lnTo>
                    <a:pt x="1678" y="1937"/>
                  </a:lnTo>
                  <a:lnTo>
                    <a:pt x="1760" y="1915"/>
                  </a:lnTo>
                  <a:lnTo>
                    <a:pt x="1844" y="1891"/>
                  </a:lnTo>
                  <a:lnTo>
                    <a:pt x="1927" y="1864"/>
                  </a:lnTo>
                  <a:lnTo>
                    <a:pt x="2013" y="1837"/>
                  </a:lnTo>
                  <a:lnTo>
                    <a:pt x="2097" y="1807"/>
                  </a:lnTo>
                  <a:lnTo>
                    <a:pt x="2184" y="1777"/>
                  </a:lnTo>
                  <a:lnTo>
                    <a:pt x="2270" y="1744"/>
                  </a:lnTo>
                  <a:lnTo>
                    <a:pt x="2357" y="1710"/>
                  </a:lnTo>
                  <a:lnTo>
                    <a:pt x="2444" y="1674"/>
                  </a:lnTo>
                  <a:lnTo>
                    <a:pt x="2531" y="1636"/>
                  </a:lnTo>
                  <a:lnTo>
                    <a:pt x="2619" y="1598"/>
                  </a:lnTo>
                  <a:lnTo>
                    <a:pt x="2594" y="1648"/>
                  </a:lnTo>
                  <a:lnTo>
                    <a:pt x="2566" y="1705"/>
                  </a:lnTo>
                  <a:lnTo>
                    <a:pt x="2538" y="1766"/>
                  </a:lnTo>
                  <a:lnTo>
                    <a:pt x="2506" y="1832"/>
                  </a:lnTo>
                  <a:lnTo>
                    <a:pt x="2472" y="1899"/>
                  </a:lnTo>
                  <a:lnTo>
                    <a:pt x="2436" y="1968"/>
                  </a:lnTo>
                  <a:lnTo>
                    <a:pt x="2416" y="2003"/>
                  </a:lnTo>
                  <a:lnTo>
                    <a:pt x="2396" y="2037"/>
                  </a:lnTo>
                  <a:lnTo>
                    <a:pt x="2375" y="2071"/>
                  </a:lnTo>
                  <a:lnTo>
                    <a:pt x="2353" y="2104"/>
                  </a:lnTo>
                  <a:lnTo>
                    <a:pt x="2330" y="2136"/>
                  </a:lnTo>
                  <a:lnTo>
                    <a:pt x="2306" y="2168"/>
                  </a:lnTo>
                  <a:lnTo>
                    <a:pt x="2281" y="2200"/>
                  </a:lnTo>
                  <a:lnTo>
                    <a:pt x="2256" y="2228"/>
                  </a:lnTo>
                  <a:lnTo>
                    <a:pt x="2228" y="2257"/>
                  </a:lnTo>
                  <a:lnTo>
                    <a:pt x="2201" y="2283"/>
                  </a:lnTo>
                  <a:lnTo>
                    <a:pt x="2171" y="2308"/>
                  </a:lnTo>
                  <a:lnTo>
                    <a:pt x="2142" y="2332"/>
                  </a:lnTo>
                  <a:lnTo>
                    <a:pt x="2110" y="2353"/>
                  </a:lnTo>
                  <a:lnTo>
                    <a:pt x="2077" y="2372"/>
                  </a:lnTo>
                  <a:lnTo>
                    <a:pt x="2043" y="2389"/>
                  </a:lnTo>
                  <a:lnTo>
                    <a:pt x="2008" y="2404"/>
                  </a:lnTo>
                  <a:lnTo>
                    <a:pt x="1971" y="2415"/>
                  </a:lnTo>
                  <a:lnTo>
                    <a:pt x="1935" y="2424"/>
                  </a:lnTo>
                  <a:lnTo>
                    <a:pt x="1895" y="2430"/>
                  </a:lnTo>
                  <a:lnTo>
                    <a:pt x="1854" y="2432"/>
                  </a:lnTo>
                  <a:lnTo>
                    <a:pt x="1802" y="2435"/>
                  </a:lnTo>
                  <a:lnTo>
                    <a:pt x="1749" y="2439"/>
                  </a:lnTo>
                  <a:lnTo>
                    <a:pt x="1694" y="2445"/>
                  </a:lnTo>
                  <a:lnTo>
                    <a:pt x="1638" y="2452"/>
                  </a:lnTo>
                  <a:lnTo>
                    <a:pt x="1580" y="2461"/>
                  </a:lnTo>
                  <a:lnTo>
                    <a:pt x="1520" y="2471"/>
                  </a:lnTo>
                  <a:lnTo>
                    <a:pt x="1461" y="2483"/>
                  </a:lnTo>
                  <a:lnTo>
                    <a:pt x="1400" y="2494"/>
                  </a:lnTo>
                  <a:lnTo>
                    <a:pt x="1340" y="2508"/>
                  </a:lnTo>
                  <a:lnTo>
                    <a:pt x="1278" y="2522"/>
                  </a:lnTo>
                  <a:lnTo>
                    <a:pt x="1218" y="2537"/>
                  </a:lnTo>
                  <a:lnTo>
                    <a:pt x="1158" y="2553"/>
                  </a:lnTo>
                  <a:lnTo>
                    <a:pt x="1098" y="2570"/>
                  </a:lnTo>
                  <a:lnTo>
                    <a:pt x="1039" y="2585"/>
                  </a:lnTo>
                  <a:lnTo>
                    <a:pt x="979" y="2602"/>
                  </a:lnTo>
                  <a:lnTo>
                    <a:pt x="922" y="2619"/>
                  </a:lnTo>
                  <a:lnTo>
                    <a:pt x="811" y="2654"/>
                  </a:lnTo>
                  <a:lnTo>
                    <a:pt x="708" y="2688"/>
                  </a:lnTo>
                  <a:lnTo>
                    <a:pt x="613" y="2721"/>
                  </a:lnTo>
                  <a:lnTo>
                    <a:pt x="527" y="2750"/>
                  </a:lnTo>
                  <a:lnTo>
                    <a:pt x="454" y="2778"/>
                  </a:lnTo>
                  <a:lnTo>
                    <a:pt x="395" y="2801"/>
                  </a:lnTo>
                  <a:lnTo>
                    <a:pt x="351" y="2819"/>
                  </a:lnTo>
                  <a:lnTo>
                    <a:pt x="324" y="2831"/>
                  </a:lnTo>
                  <a:lnTo>
                    <a:pt x="315" y="2834"/>
                  </a:lnTo>
                  <a:lnTo>
                    <a:pt x="305" y="2834"/>
                  </a:lnTo>
                  <a:lnTo>
                    <a:pt x="295" y="2833"/>
                  </a:lnTo>
                  <a:lnTo>
                    <a:pt x="283" y="2827"/>
                  </a:lnTo>
                  <a:lnTo>
                    <a:pt x="271" y="2821"/>
                  </a:lnTo>
                  <a:lnTo>
                    <a:pt x="260" y="2813"/>
                  </a:lnTo>
                  <a:lnTo>
                    <a:pt x="248" y="2801"/>
                  </a:lnTo>
                  <a:lnTo>
                    <a:pt x="236" y="2788"/>
                  </a:lnTo>
                  <a:lnTo>
                    <a:pt x="224" y="2772"/>
                  </a:lnTo>
                  <a:lnTo>
                    <a:pt x="212" y="2756"/>
                  </a:lnTo>
                  <a:lnTo>
                    <a:pt x="201" y="2737"/>
                  </a:lnTo>
                  <a:lnTo>
                    <a:pt x="190" y="2716"/>
                  </a:lnTo>
                  <a:lnTo>
                    <a:pt x="181" y="2694"/>
                  </a:lnTo>
                  <a:lnTo>
                    <a:pt x="172" y="2670"/>
                  </a:lnTo>
                  <a:lnTo>
                    <a:pt x="164" y="2644"/>
                  </a:lnTo>
                  <a:lnTo>
                    <a:pt x="157" y="2617"/>
                  </a:lnTo>
                  <a:lnTo>
                    <a:pt x="152" y="2589"/>
                  </a:lnTo>
                  <a:lnTo>
                    <a:pt x="148" y="2558"/>
                  </a:lnTo>
                  <a:lnTo>
                    <a:pt x="146" y="2527"/>
                  </a:lnTo>
                  <a:lnTo>
                    <a:pt x="145" y="2494"/>
                  </a:lnTo>
                  <a:lnTo>
                    <a:pt x="146" y="2462"/>
                  </a:lnTo>
                  <a:lnTo>
                    <a:pt x="150" y="2427"/>
                  </a:lnTo>
                  <a:lnTo>
                    <a:pt x="155" y="2391"/>
                  </a:lnTo>
                  <a:lnTo>
                    <a:pt x="164" y="2355"/>
                  </a:lnTo>
                  <a:lnTo>
                    <a:pt x="173" y="2318"/>
                  </a:lnTo>
                  <a:lnTo>
                    <a:pt x="187" y="2280"/>
                  </a:lnTo>
                  <a:lnTo>
                    <a:pt x="203" y="2241"/>
                  </a:lnTo>
                  <a:lnTo>
                    <a:pt x="222" y="2202"/>
                  </a:lnTo>
                  <a:lnTo>
                    <a:pt x="244" y="2161"/>
                  </a:lnTo>
                  <a:lnTo>
                    <a:pt x="268" y="2121"/>
                  </a:lnTo>
                  <a:lnTo>
                    <a:pt x="298" y="2080"/>
                  </a:lnTo>
                  <a:lnTo>
                    <a:pt x="330" y="204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1" name="Freeform 30"/>
            <p:cNvSpPr>
              <a:spLocks/>
            </p:cNvSpPr>
            <p:nvPr/>
          </p:nvSpPr>
          <p:spPr bwMode="auto">
            <a:xfrm>
              <a:off x="414" y="0"/>
              <a:ext cx="454" cy="695"/>
            </a:xfrm>
            <a:custGeom>
              <a:avLst/>
              <a:gdLst>
                <a:gd name="T0" fmla="*/ 2570 w 2724"/>
                <a:gd name="T1" fmla="*/ 311 h 4167"/>
                <a:gd name="T2" fmla="*/ 2528 w 2724"/>
                <a:gd name="T3" fmla="*/ 273 h 4167"/>
                <a:gd name="T4" fmla="*/ 2449 w 2724"/>
                <a:gd name="T5" fmla="*/ 210 h 4167"/>
                <a:gd name="T6" fmla="*/ 2337 w 2724"/>
                <a:gd name="T7" fmla="*/ 137 h 4167"/>
                <a:gd name="T8" fmla="*/ 2197 w 2724"/>
                <a:gd name="T9" fmla="*/ 69 h 4167"/>
                <a:gd name="T10" fmla="*/ 2032 w 2724"/>
                <a:gd name="T11" fmla="*/ 18 h 4167"/>
                <a:gd name="T12" fmla="*/ 1848 w 2724"/>
                <a:gd name="T13" fmla="*/ 0 h 4167"/>
                <a:gd name="T14" fmla="*/ 1649 w 2724"/>
                <a:gd name="T15" fmla="*/ 29 h 4167"/>
                <a:gd name="T16" fmla="*/ 1440 w 2724"/>
                <a:gd name="T17" fmla="*/ 118 h 4167"/>
                <a:gd name="T18" fmla="*/ 1226 w 2724"/>
                <a:gd name="T19" fmla="*/ 282 h 4167"/>
                <a:gd name="T20" fmla="*/ 1010 w 2724"/>
                <a:gd name="T21" fmla="*/ 537 h 4167"/>
                <a:gd name="T22" fmla="*/ 797 w 2724"/>
                <a:gd name="T23" fmla="*/ 894 h 4167"/>
                <a:gd name="T24" fmla="*/ 592 w 2724"/>
                <a:gd name="T25" fmla="*/ 1370 h 4167"/>
                <a:gd name="T26" fmla="*/ 398 w 2724"/>
                <a:gd name="T27" fmla="*/ 1977 h 4167"/>
                <a:gd name="T28" fmla="*/ 223 w 2724"/>
                <a:gd name="T29" fmla="*/ 2732 h 4167"/>
                <a:gd name="T30" fmla="*/ 68 w 2724"/>
                <a:gd name="T31" fmla="*/ 3645 h 4167"/>
                <a:gd name="T32" fmla="*/ 133 w 2724"/>
                <a:gd name="T33" fmla="*/ 3748 h 4167"/>
                <a:gd name="T34" fmla="*/ 407 w 2724"/>
                <a:gd name="T35" fmla="*/ 3015 h 4167"/>
                <a:gd name="T36" fmla="*/ 684 w 2724"/>
                <a:gd name="T37" fmla="*/ 2416 h 4167"/>
                <a:gd name="T38" fmla="*/ 959 w 2724"/>
                <a:gd name="T39" fmla="*/ 1933 h 4167"/>
                <a:gd name="T40" fmla="*/ 1231 w 2724"/>
                <a:gd name="T41" fmla="*/ 1557 h 4167"/>
                <a:gd name="T42" fmla="*/ 1492 w 2724"/>
                <a:gd name="T43" fmla="*/ 1271 h 4167"/>
                <a:gd name="T44" fmla="*/ 1740 w 2724"/>
                <a:gd name="T45" fmla="*/ 1062 h 4167"/>
                <a:gd name="T46" fmla="*/ 1969 w 2724"/>
                <a:gd name="T47" fmla="*/ 918 h 4167"/>
                <a:gd name="T48" fmla="*/ 2177 w 2724"/>
                <a:gd name="T49" fmla="*/ 822 h 4167"/>
                <a:gd name="T50" fmla="*/ 2357 w 2724"/>
                <a:gd name="T51" fmla="*/ 763 h 4167"/>
                <a:gd name="T52" fmla="*/ 2506 w 2724"/>
                <a:gd name="T53" fmla="*/ 727 h 4167"/>
                <a:gd name="T54" fmla="*/ 2620 w 2724"/>
                <a:gd name="T55" fmla="*/ 700 h 4167"/>
                <a:gd name="T56" fmla="*/ 2694 w 2724"/>
                <a:gd name="T57" fmla="*/ 667 h 4167"/>
                <a:gd name="T58" fmla="*/ 2724 w 2724"/>
                <a:gd name="T59" fmla="*/ 616 h 4167"/>
                <a:gd name="T60" fmla="*/ 2705 w 2724"/>
                <a:gd name="T61" fmla="*/ 533 h 4167"/>
                <a:gd name="T62" fmla="*/ 2632 w 2724"/>
                <a:gd name="T63" fmla="*/ 403 h 4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24" h="4167">
                  <a:moveTo>
                    <a:pt x="2575" y="316"/>
                  </a:moveTo>
                  <a:lnTo>
                    <a:pt x="2570" y="311"/>
                  </a:lnTo>
                  <a:lnTo>
                    <a:pt x="2554" y="296"/>
                  </a:lnTo>
                  <a:lnTo>
                    <a:pt x="2528" y="273"/>
                  </a:lnTo>
                  <a:lnTo>
                    <a:pt x="2493" y="244"/>
                  </a:lnTo>
                  <a:lnTo>
                    <a:pt x="2449" y="210"/>
                  </a:lnTo>
                  <a:lnTo>
                    <a:pt x="2396" y="174"/>
                  </a:lnTo>
                  <a:lnTo>
                    <a:pt x="2337" y="137"/>
                  </a:lnTo>
                  <a:lnTo>
                    <a:pt x="2270" y="101"/>
                  </a:lnTo>
                  <a:lnTo>
                    <a:pt x="2197" y="69"/>
                  </a:lnTo>
                  <a:lnTo>
                    <a:pt x="2116" y="40"/>
                  </a:lnTo>
                  <a:lnTo>
                    <a:pt x="2032" y="18"/>
                  </a:lnTo>
                  <a:lnTo>
                    <a:pt x="1942" y="4"/>
                  </a:lnTo>
                  <a:lnTo>
                    <a:pt x="1848" y="0"/>
                  </a:lnTo>
                  <a:lnTo>
                    <a:pt x="1751" y="7"/>
                  </a:lnTo>
                  <a:lnTo>
                    <a:pt x="1649" y="29"/>
                  </a:lnTo>
                  <a:lnTo>
                    <a:pt x="1546" y="64"/>
                  </a:lnTo>
                  <a:lnTo>
                    <a:pt x="1440" y="118"/>
                  </a:lnTo>
                  <a:lnTo>
                    <a:pt x="1333" y="190"/>
                  </a:lnTo>
                  <a:lnTo>
                    <a:pt x="1226" y="282"/>
                  </a:lnTo>
                  <a:lnTo>
                    <a:pt x="1118" y="397"/>
                  </a:lnTo>
                  <a:lnTo>
                    <a:pt x="1010" y="537"/>
                  </a:lnTo>
                  <a:lnTo>
                    <a:pt x="902" y="702"/>
                  </a:lnTo>
                  <a:lnTo>
                    <a:pt x="797" y="894"/>
                  </a:lnTo>
                  <a:lnTo>
                    <a:pt x="693" y="1116"/>
                  </a:lnTo>
                  <a:lnTo>
                    <a:pt x="592" y="1370"/>
                  </a:lnTo>
                  <a:lnTo>
                    <a:pt x="493" y="1657"/>
                  </a:lnTo>
                  <a:lnTo>
                    <a:pt x="398" y="1977"/>
                  </a:lnTo>
                  <a:lnTo>
                    <a:pt x="309" y="2335"/>
                  </a:lnTo>
                  <a:lnTo>
                    <a:pt x="223" y="2732"/>
                  </a:lnTo>
                  <a:lnTo>
                    <a:pt x="143" y="3167"/>
                  </a:lnTo>
                  <a:lnTo>
                    <a:pt x="68" y="3645"/>
                  </a:lnTo>
                  <a:lnTo>
                    <a:pt x="0" y="4167"/>
                  </a:lnTo>
                  <a:lnTo>
                    <a:pt x="133" y="3748"/>
                  </a:lnTo>
                  <a:lnTo>
                    <a:pt x="269" y="3364"/>
                  </a:lnTo>
                  <a:lnTo>
                    <a:pt x="407" y="3015"/>
                  </a:lnTo>
                  <a:lnTo>
                    <a:pt x="545" y="2700"/>
                  </a:lnTo>
                  <a:lnTo>
                    <a:pt x="684" y="2416"/>
                  </a:lnTo>
                  <a:lnTo>
                    <a:pt x="822" y="2161"/>
                  </a:lnTo>
                  <a:lnTo>
                    <a:pt x="959" y="1933"/>
                  </a:lnTo>
                  <a:lnTo>
                    <a:pt x="1096" y="1733"/>
                  </a:lnTo>
                  <a:lnTo>
                    <a:pt x="1231" y="1557"/>
                  </a:lnTo>
                  <a:lnTo>
                    <a:pt x="1363" y="1403"/>
                  </a:lnTo>
                  <a:lnTo>
                    <a:pt x="1492" y="1271"/>
                  </a:lnTo>
                  <a:lnTo>
                    <a:pt x="1618" y="1158"/>
                  </a:lnTo>
                  <a:lnTo>
                    <a:pt x="1740" y="1062"/>
                  </a:lnTo>
                  <a:lnTo>
                    <a:pt x="1858" y="983"/>
                  </a:lnTo>
                  <a:lnTo>
                    <a:pt x="1969" y="918"/>
                  </a:lnTo>
                  <a:lnTo>
                    <a:pt x="2076" y="865"/>
                  </a:lnTo>
                  <a:lnTo>
                    <a:pt x="2177" y="822"/>
                  </a:lnTo>
                  <a:lnTo>
                    <a:pt x="2271" y="790"/>
                  </a:lnTo>
                  <a:lnTo>
                    <a:pt x="2357" y="763"/>
                  </a:lnTo>
                  <a:lnTo>
                    <a:pt x="2437" y="743"/>
                  </a:lnTo>
                  <a:lnTo>
                    <a:pt x="2506" y="727"/>
                  </a:lnTo>
                  <a:lnTo>
                    <a:pt x="2569" y="714"/>
                  </a:lnTo>
                  <a:lnTo>
                    <a:pt x="2620" y="700"/>
                  </a:lnTo>
                  <a:lnTo>
                    <a:pt x="2663" y="685"/>
                  </a:lnTo>
                  <a:lnTo>
                    <a:pt x="2694" y="667"/>
                  </a:lnTo>
                  <a:lnTo>
                    <a:pt x="2714" y="645"/>
                  </a:lnTo>
                  <a:lnTo>
                    <a:pt x="2724" y="616"/>
                  </a:lnTo>
                  <a:lnTo>
                    <a:pt x="2721" y="579"/>
                  </a:lnTo>
                  <a:lnTo>
                    <a:pt x="2705" y="533"/>
                  </a:lnTo>
                  <a:lnTo>
                    <a:pt x="2675" y="475"/>
                  </a:lnTo>
                  <a:lnTo>
                    <a:pt x="2632" y="403"/>
                  </a:lnTo>
                  <a:lnTo>
                    <a:pt x="2575" y="316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2" name="Freeform 31"/>
            <p:cNvSpPr>
              <a:spLocks/>
            </p:cNvSpPr>
            <p:nvPr/>
          </p:nvSpPr>
          <p:spPr bwMode="auto">
            <a:xfrm>
              <a:off x="1460" y="0"/>
              <a:ext cx="454" cy="695"/>
            </a:xfrm>
            <a:custGeom>
              <a:avLst/>
              <a:gdLst>
                <a:gd name="T0" fmla="*/ 154 w 2724"/>
                <a:gd name="T1" fmla="*/ 311 h 4167"/>
                <a:gd name="T2" fmla="*/ 196 w 2724"/>
                <a:gd name="T3" fmla="*/ 273 h 4167"/>
                <a:gd name="T4" fmla="*/ 275 w 2724"/>
                <a:gd name="T5" fmla="*/ 210 h 4167"/>
                <a:gd name="T6" fmla="*/ 387 w 2724"/>
                <a:gd name="T7" fmla="*/ 137 h 4167"/>
                <a:gd name="T8" fmla="*/ 527 w 2724"/>
                <a:gd name="T9" fmla="*/ 69 h 4167"/>
                <a:gd name="T10" fmla="*/ 692 w 2724"/>
                <a:gd name="T11" fmla="*/ 18 h 4167"/>
                <a:gd name="T12" fmla="*/ 876 w 2724"/>
                <a:gd name="T13" fmla="*/ 0 h 4167"/>
                <a:gd name="T14" fmla="*/ 1075 w 2724"/>
                <a:gd name="T15" fmla="*/ 29 h 4167"/>
                <a:gd name="T16" fmla="*/ 1284 w 2724"/>
                <a:gd name="T17" fmla="*/ 118 h 4167"/>
                <a:gd name="T18" fmla="*/ 1498 w 2724"/>
                <a:gd name="T19" fmla="*/ 282 h 4167"/>
                <a:gd name="T20" fmla="*/ 1714 w 2724"/>
                <a:gd name="T21" fmla="*/ 537 h 4167"/>
                <a:gd name="T22" fmla="*/ 1927 w 2724"/>
                <a:gd name="T23" fmla="*/ 894 h 4167"/>
                <a:gd name="T24" fmla="*/ 2132 w 2724"/>
                <a:gd name="T25" fmla="*/ 1370 h 4167"/>
                <a:gd name="T26" fmla="*/ 2325 w 2724"/>
                <a:gd name="T27" fmla="*/ 1977 h 4167"/>
                <a:gd name="T28" fmla="*/ 2501 w 2724"/>
                <a:gd name="T29" fmla="*/ 2732 h 4167"/>
                <a:gd name="T30" fmla="*/ 2656 w 2724"/>
                <a:gd name="T31" fmla="*/ 3645 h 4167"/>
                <a:gd name="T32" fmla="*/ 2590 w 2724"/>
                <a:gd name="T33" fmla="*/ 3748 h 4167"/>
                <a:gd name="T34" fmla="*/ 2317 w 2724"/>
                <a:gd name="T35" fmla="*/ 3015 h 4167"/>
                <a:gd name="T36" fmla="*/ 2040 w 2724"/>
                <a:gd name="T37" fmla="*/ 2416 h 4167"/>
                <a:gd name="T38" fmla="*/ 1765 w 2724"/>
                <a:gd name="T39" fmla="*/ 1933 h 4167"/>
                <a:gd name="T40" fmla="*/ 1493 w 2724"/>
                <a:gd name="T41" fmla="*/ 1557 h 4167"/>
                <a:gd name="T42" fmla="*/ 1232 w 2724"/>
                <a:gd name="T43" fmla="*/ 1271 h 4167"/>
                <a:gd name="T44" fmla="*/ 984 w 2724"/>
                <a:gd name="T45" fmla="*/ 1062 h 4167"/>
                <a:gd name="T46" fmla="*/ 754 w 2724"/>
                <a:gd name="T47" fmla="*/ 918 h 4167"/>
                <a:gd name="T48" fmla="*/ 546 w 2724"/>
                <a:gd name="T49" fmla="*/ 822 h 4167"/>
                <a:gd name="T50" fmla="*/ 367 w 2724"/>
                <a:gd name="T51" fmla="*/ 763 h 4167"/>
                <a:gd name="T52" fmla="*/ 217 w 2724"/>
                <a:gd name="T53" fmla="*/ 727 h 4167"/>
                <a:gd name="T54" fmla="*/ 104 w 2724"/>
                <a:gd name="T55" fmla="*/ 700 h 4167"/>
                <a:gd name="T56" fmla="*/ 30 w 2724"/>
                <a:gd name="T57" fmla="*/ 667 h 4167"/>
                <a:gd name="T58" fmla="*/ 0 w 2724"/>
                <a:gd name="T59" fmla="*/ 616 h 4167"/>
                <a:gd name="T60" fmla="*/ 19 w 2724"/>
                <a:gd name="T61" fmla="*/ 533 h 4167"/>
                <a:gd name="T62" fmla="*/ 91 w 2724"/>
                <a:gd name="T63" fmla="*/ 403 h 4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24" h="4167">
                  <a:moveTo>
                    <a:pt x="149" y="316"/>
                  </a:moveTo>
                  <a:lnTo>
                    <a:pt x="154" y="311"/>
                  </a:lnTo>
                  <a:lnTo>
                    <a:pt x="170" y="296"/>
                  </a:lnTo>
                  <a:lnTo>
                    <a:pt x="196" y="273"/>
                  </a:lnTo>
                  <a:lnTo>
                    <a:pt x="231" y="244"/>
                  </a:lnTo>
                  <a:lnTo>
                    <a:pt x="275" y="210"/>
                  </a:lnTo>
                  <a:lnTo>
                    <a:pt x="328" y="174"/>
                  </a:lnTo>
                  <a:lnTo>
                    <a:pt x="387" y="137"/>
                  </a:lnTo>
                  <a:lnTo>
                    <a:pt x="454" y="101"/>
                  </a:lnTo>
                  <a:lnTo>
                    <a:pt x="527" y="69"/>
                  </a:lnTo>
                  <a:lnTo>
                    <a:pt x="608" y="40"/>
                  </a:lnTo>
                  <a:lnTo>
                    <a:pt x="692" y="18"/>
                  </a:lnTo>
                  <a:lnTo>
                    <a:pt x="782" y="4"/>
                  </a:lnTo>
                  <a:lnTo>
                    <a:pt x="876" y="0"/>
                  </a:lnTo>
                  <a:lnTo>
                    <a:pt x="973" y="7"/>
                  </a:lnTo>
                  <a:lnTo>
                    <a:pt x="1075" y="29"/>
                  </a:lnTo>
                  <a:lnTo>
                    <a:pt x="1178" y="64"/>
                  </a:lnTo>
                  <a:lnTo>
                    <a:pt x="1284" y="118"/>
                  </a:lnTo>
                  <a:lnTo>
                    <a:pt x="1391" y="190"/>
                  </a:lnTo>
                  <a:lnTo>
                    <a:pt x="1498" y="282"/>
                  </a:lnTo>
                  <a:lnTo>
                    <a:pt x="1606" y="397"/>
                  </a:lnTo>
                  <a:lnTo>
                    <a:pt x="1714" y="537"/>
                  </a:lnTo>
                  <a:lnTo>
                    <a:pt x="1822" y="702"/>
                  </a:lnTo>
                  <a:lnTo>
                    <a:pt x="1927" y="894"/>
                  </a:lnTo>
                  <a:lnTo>
                    <a:pt x="2031" y="1116"/>
                  </a:lnTo>
                  <a:lnTo>
                    <a:pt x="2132" y="1370"/>
                  </a:lnTo>
                  <a:lnTo>
                    <a:pt x="2230" y="1657"/>
                  </a:lnTo>
                  <a:lnTo>
                    <a:pt x="2325" y="1977"/>
                  </a:lnTo>
                  <a:lnTo>
                    <a:pt x="2415" y="2335"/>
                  </a:lnTo>
                  <a:lnTo>
                    <a:pt x="2501" y="2732"/>
                  </a:lnTo>
                  <a:lnTo>
                    <a:pt x="2581" y="3167"/>
                  </a:lnTo>
                  <a:lnTo>
                    <a:pt x="2656" y="3645"/>
                  </a:lnTo>
                  <a:lnTo>
                    <a:pt x="2724" y="4167"/>
                  </a:lnTo>
                  <a:lnTo>
                    <a:pt x="2590" y="3748"/>
                  </a:lnTo>
                  <a:lnTo>
                    <a:pt x="2454" y="3364"/>
                  </a:lnTo>
                  <a:lnTo>
                    <a:pt x="2317" y="3015"/>
                  </a:lnTo>
                  <a:lnTo>
                    <a:pt x="2179" y="2700"/>
                  </a:lnTo>
                  <a:lnTo>
                    <a:pt x="2040" y="2416"/>
                  </a:lnTo>
                  <a:lnTo>
                    <a:pt x="1902" y="2161"/>
                  </a:lnTo>
                  <a:lnTo>
                    <a:pt x="1765" y="1933"/>
                  </a:lnTo>
                  <a:lnTo>
                    <a:pt x="1628" y="1733"/>
                  </a:lnTo>
                  <a:lnTo>
                    <a:pt x="1493" y="1557"/>
                  </a:lnTo>
                  <a:lnTo>
                    <a:pt x="1361" y="1403"/>
                  </a:lnTo>
                  <a:lnTo>
                    <a:pt x="1232" y="1271"/>
                  </a:lnTo>
                  <a:lnTo>
                    <a:pt x="1105" y="1158"/>
                  </a:lnTo>
                  <a:lnTo>
                    <a:pt x="984" y="1062"/>
                  </a:lnTo>
                  <a:lnTo>
                    <a:pt x="866" y="983"/>
                  </a:lnTo>
                  <a:lnTo>
                    <a:pt x="754" y="918"/>
                  </a:lnTo>
                  <a:lnTo>
                    <a:pt x="648" y="865"/>
                  </a:lnTo>
                  <a:lnTo>
                    <a:pt x="546" y="822"/>
                  </a:lnTo>
                  <a:lnTo>
                    <a:pt x="453" y="790"/>
                  </a:lnTo>
                  <a:lnTo>
                    <a:pt x="367" y="763"/>
                  </a:lnTo>
                  <a:lnTo>
                    <a:pt x="287" y="743"/>
                  </a:lnTo>
                  <a:lnTo>
                    <a:pt x="217" y="727"/>
                  </a:lnTo>
                  <a:lnTo>
                    <a:pt x="155" y="714"/>
                  </a:lnTo>
                  <a:lnTo>
                    <a:pt x="104" y="700"/>
                  </a:lnTo>
                  <a:lnTo>
                    <a:pt x="61" y="685"/>
                  </a:lnTo>
                  <a:lnTo>
                    <a:pt x="30" y="667"/>
                  </a:lnTo>
                  <a:lnTo>
                    <a:pt x="10" y="645"/>
                  </a:lnTo>
                  <a:lnTo>
                    <a:pt x="0" y="616"/>
                  </a:lnTo>
                  <a:lnTo>
                    <a:pt x="3" y="579"/>
                  </a:lnTo>
                  <a:lnTo>
                    <a:pt x="19" y="533"/>
                  </a:lnTo>
                  <a:lnTo>
                    <a:pt x="49" y="475"/>
                  </a:lnTo>
                  <a:lnTo>
                    <a:pt x="91" y="403"/>
                  </a:lnTo>
                  <a:lnTo>
                    <a:pt x="149" y="316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3377822" y="242654"/>
            <a:ext cx="313688" cy="244474"/>
            <a:chOff x="0" y="0"/>
            <a:chExt cx="955" cy="864"/>
          </a:xfrm>
        </p:grpSpPr>
        <p:sp>
          <p:nvSpPr>
            <p:cNvPr id="52" name="Freeform 33"/>
            <p:cNvSpPr>
              <a:spLocks/>
            </p:cNvSpPr>
            <p:nvPr/>
          </p:nvSpPr>
          <p:spPr bwMode="auto">
            <a:xfrm>
              <a:off x="513" y="0"/>
              <a:ext cx="98" cy="152"/>
            </a:xfrm>
            <a:custGeom>
              <a:avLst/>
              <a:gdLst>
                <a:gd name="T0" fmla="*/ 1257 w 1671"/>
                <a:gd name="T1" fmla="*/ 2571 h 2587"/>
                <a:gd name="T2" fmla="*/ 1324 w 1671"/>
                <a:gd name="T3" fmla="*/ 2507 h 2587"/>
                <a:gd name="T4" fmla="*/ 1388 w 1671"/>
                <a:gd name="T5" fmla="*/ 2427 h 2587"/>
                <a:gd name="T6" fmla="*/ 1446 w 1671"/>
                <a:gd name="T7" fmla="*/ 2331 h 2587"/>
                <a:gd name="T8" fmla="*/ 1499 w 1671"/>
                <a:gd name="T9" fmla="*/ 2224 h 2587"/>
                <a:gd name="T10" fmla="*/ 1547 w 1671"/>
                <a:gd name="T11" fmla="*/ 2107 h 2587"/>
                <a:gd name="T12" fmla="*/ 1587 w 1671"/>
                <a:gd name="T13" fmla="*/ 1983 h 2587"/>
                <a:gd name="T14" fmla="*/ 1621 w 1671"/>
                <a:gd name="T15" fmla="*/ 1855 h 2587"/>
                <a:gd name="T16" fmla="*/ 1646 w 1671"/>
                <a:gd name="T17" fmla="*/ 1727 h 2587"/>
                <a:gd name="T18" fmla="*/ 1663 w 1671"/>
                <a:gd name="T19" fmla="*/ 1598 h 2587"/>
                <a:gd name="T20" fmla="*/ 1671 w 1671"/>
                <a:gd name="T21" fmla="*/ 1474 h 2587"/>
                <a:gd name="T22" fmla="*/ 1670 w 1671"/>
                <a:gd name="T23" fmla="*/ 1000 h 2587"/>
                <a:gd name="T24" fmla="*/ 1660 w 1671"/>
                <a:gd name="T25" fmla="*/ 885 h 2587"/>
                <a:gd name="T26" fmla="*/ 1639 w 1671"/>
                <a:gd name="T27" fmla="*/ 761 h 2587"/>
                <a:gd name="T28" fmla="*/ 1607 w 1671"/>
                <a:gd name="T29" fmla="*/ 632 h 2587"/>
                <a:gd name="T30" fmla="*/ 1567 w 1671"/>
                <a:gd name="T31" fmla="*/ 504 h 2587"/>
                <a:gd name="T32" fmla="*/ 1517 w 1671"/>
                <a:gd name="T33" fmla="*/ 380 h 2587"/>
                <a:gd name="T34" fmla="*/ 1460 w 1671"/>
                <a:gd name="T35" fmla="*/ 266 h 2587"/>
                <a:gd name="T36" fmla="*/ 1397 w 1671"/>
                <a:gd name="T37" fmla="*/ 166 h 2587"/>
                <a:gd name="T38" fmla="*/ 1328 w 1671"/>
                <a:gd name="T39" fmla="*/ 86 h 2587"/>
                <a:gd name="T40" fmla="*/ 1256 w 1671"/>
                <a:gd name="T41" fmla="*/ 29 h 2587"/>
                <a:gd name="T42" fmla="*/ 1180 w 1671"/>
                <a:gd name="T43" fmla="*/ 2 h 2587"/>
                <a:gd name="T44" fmla="*/ 1007 w 1671"/>
                <a:gd name="T45" fmla="*/ 1 h 2587"/>
                <a:gd name="T46" fmla="*/ 907 w 1671"/>
                <a:gd name="T47" fmla="*/ 21 h 2587"/>
                <a:gd name="T48" fmla="*/ 792 w 1671"/>
                <a:gd name="T49" fmla="*/ 63 h 2587"/>
                <a:gd name="T50" fmla="*/ 666 w 1671"/>
                <a:gd name="T51" fmla="*/ 123 h 2587"/>
                <a:gd name="T52" fmla="*/ 536 w 1671"/>
                <a:gd name="T53" fmla="*/ 198 h 2587"/>
                <a:gd name="T54" fmla="*/ 409 w 1671"/>
                <a:gd name="T55" fmla="*/ 285 h 2587"/>
                <a:gd name="T56" fmla="*/ 288 w 1671"/>
                <a:gd name="T57" fmla="*/ 383 h 2587"/>
                <a:gd name="T58" fmla="*/ 182 w 1671"/>
                <a:gd name="T59" fmla="*/ 486 h 2587"/>
                <a:gd name="T60" fmla="*/ 95 w 1671"/>
                <a:gd name="T61" fmla="*/ 592 h 2587"/>
                <a:gd name="T62" fmla="*/ 33 w 1671"/>
                <a:gd name="T63" fmla="*/ 698 h 2587"/>
                <a:gd name="T64" fmla="*/ 2 w 1671"/>
                <a:gd name="T65" fmla="*/ 803 h 2587"/>
                <a:gd name="T66" fmla="*/ 1 w 1671"/>
                <a:gd name="T67" fmla="*/ 896 h 2587"/>
                <a:gd name="T68" fmla="*/ 7 w 1671"/>
                <a:gd name="T69" fmla="*/ 952 h 2587"/>
                <a:gd name="T70" fmla="*/ 19 w 1671"/>
                <a:gd name="T71" fmla="*/ 999 h 2587"/>
                <a:gd name="T72" fmla="*/ 37 w 1671"/>
                <a:gd name="T73" fmla="*/ 1040 h 2587"/>
                <a:gd name="T74" fmla="*/ 65 w 1671"/>
                <a:gd name="T75" fmla="*/ 1091 h 2587"/>
                <a:gd name="T76" fmla="*/ 110 w 1671"/>
                <a:gd name="T77" fmla="*/ 1171 h 2587"/>
                <a:gd name="T78" fmla="*/ 129 w 1671"/>
                <a:gd name="T79" fmla="*/ 1220 h 2587"/>
                <a:gd name="T80" fmla="*/ 145 w 1671"/>
                <a:gd name="T81" fmla="*/ 1278 h 2587"/>
                <a:gd name="T82" fmla="*/ 156 w 1671"/>
                <a:gd name="T83" fmla="*/ 1347 h 2587"/>
                <a:gd name="T84" fmla="*/ 161 w 1671"/>
                <a:gd name="T85" fmla="*/ 1431 h 2587"/>
                <a:gd name="T86" fmla="*/ 161 w 1671"/>
                <a:gd name="T87" fmla="*/ 1651 h 2587"/>
                <a:gd name="T88" fmla="*/ 168 w 1671"/>
                <a:gd name="T89" fmla="*/ 1778 h 2587"/>
                <a:gd name="T90" fmla="*/ 176 w 1671"/>
                <a:gd name="T91" fmla="*/ 1838 h 2587"/>
                <a:gd name="T92" fmla="*/ 188 w 1671"/>
                <a:gd name="T93" fmla="*/ 1894 h 2587"/>
                <a:gd name="T94" fmla="*/ 205 w 1671"/>
                <a:gd name="T95" fmla="*/ 1945 h 2587"/>
                <a:gd name="T96" fmla="*/ 227 w 1671"/>
                <a:gd name="T97" fmla="*/ 1990 h 2587"/>
                <a:gd name="T98" fmla="*/ 258 w 1671"/>
                <a:gd name="T99" fmla="*/ 2029 h 2587"/>
                <a:gd name="T100" fmla="*/ 295 w 1671"/>
                <a:gd name="T101" fmla="*/ 2061 h 2587"/>
                <a:gd name="T102" fmla="*/ 382 w 1671"/>
                <a:gd name="T103" fmla="*/ 2123 h 2587"/>
                <a:gd name="T104" fmla="*/ 570 w 1671"/>
                <a:gd name="T105" fmla="*/ 2246 h 2587"/>
                <a:gd name="T106" fmla="*/ 793 w 1671"/>
                <a:gd name="T107" fmla="*/ 2382 h 2587"/>
                <a:gd name="T108" fmla="*/ 1005 w 1671"/>
                <a:gd name="T109" fmla="*/ 2501 h 2587"/>
                <a:gd name="T110" fmla="*/ 1092 w 1671"/>
                <a:gd name="T111" fmla="*/ 2547 h 2587"/>
                <a:gd name="T112" fmla="*/ 1161 w 1671"/>
                <a:gd name="T113" fmla="*/ 2577 h 2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71" h="2587">
                  <a:moveTo>
                    <a:pt x="1194" y="2587"/>
                  </a:moveTo>
                  <a:lnTo>
                    <a:pt x="1234" y="2587"/>
                  </a:lnTo>
                  <a:lnTo>
                    <a:pt x="1257" y="2571"/>
                  </a:lnTo>
                  <a:lnTo>
                    <a:pt x="1280" y="2552"/>
                  </a:lnTo>
                  <a:lnTo>
                    <a:pt x="1302" y="2530"/>
                  </a:lnTo>
                  <a:lnTo>
                    <a:pt x="1324" y="2507"/>
                  </a:lnTo>
                  <a:lnTo>
                    <a:pt x="1346" y="2482"/>
                  </a:lnTo>
                  <a:lnTo>
                    <a:pt x="1367" y="2455"/>
                  </a:lnTo>
                  <a:lnTo>
                    <a:pt x="1388" y="2427"/>
                  </a:lnTo>
                  <a:lnTo>
                    <a:pt x="1408" y="2396"/>
                  </a:lnTo>
                  <a:lnTo>
                    <a:pt x="1427" y="2365"/>
                  </a:lnTo>
                  <a:lnTo>
                    <a:pt x="1446" y="2331"/>
                  </a:lnTo>
                  <a:lnTo>
                    <a:pt x="1464" y="2297"/>
                  </a:lnTo>
                  <a:lnTo>
                    <a:pt x="1483" y="2260"/>
                  </a:lnTo>
                  <a:lnTo>
                    <a:pt x="1499" y="2224"/>
                  </a:lnTo>
                  <a:lnTo>
                    <a:pt x="1516" y="2186"/>
                  </a:lnTo>
                  <a:lnTo>
                    <a:pt x="1531" y="2147"/>
                  </a:lnTo>
                  <a:lnTo>
                    <a:pt x="1547" y="2107"/>
                  </a:lnTo>
                  <a:lnTo>
                    <a:pt x="1561" y="2067"/>
                  </a:lnTo>
                  <a:lnTo>
                    <a:pt x="1574" y="2025"/>
                  </a:lnTo>
                  <a:lnTo>
                    <a:pt x="1587" y="1983"/>
                  </a:lnTo>
                  <a:lnTo>
                    <a:pt x="1599" y="1942"/>
                  </a:lnTo>
                  <a:lnTo>
                    <a:pt x="1610" y="1899"/>
                  </a:lnTo>
                  <a:lnTo>
                    <a:pt x="1621" y="1855"/>
                  </a:lnTo>
                  <a:lnTo>
                    <a:pt x="1630" y="1813"/>
                  </a:lnTo>
                  <a:lnTo>
                    <a:pt x="1639" y="1769"/>
                  </a:lnTo>
                  <a:lnTo>
                    <a:pt x="1646" y="1727"/>
                  </a:lnTo>
                  <a:lnTo>
                    <a:pt x="1652" y="1684"/>
                  </a:lnTo>
                  <a:lnTo>
                    <a:pt x="1658" y="1640"/>
                  </a:lnTo>
                  <a:lnTo>
                    <a:pt x="1663" y="1598"/>
                  </a:lnTo>
                  <a:lnTo>
                    <a:pt x="1666" y="1556"/>
                  </a:lnTo>
                  <a:lnTo>
                    <a:pt x="1669" y="1514"/>
                  </a:lnTo>
                  <a:lnTo>
                    <a:pt x="1671" y="1474"/>
                  </a:lnTo>
                  <a:lnTo>
                    <a:pt x="1671" y="1433"/>
                  </a:lnTo>
                  <a:lnTo>
                    <a:pt x="1671" y="1035"/>
                  </a:lnTo>
                  <a:lnTo>
                    <a:pt x="1670" y="1000"/>
                  </a:lnTo>
                  <a:lnTo>
                    <a:pt x="1668" y="963"/>
                  </a:lnTo>
                  <a:lnTo>
                    <a:pt x="1665" y="925"/>
                  </a:lnTo>
                  <a:lnTo>
                    <a:pt x="1660" y="885"/>
                  </a:lnTo>
                  <a:lnTo>
                    <a:pt x="1654" y="844"/>
                  </a:lnTo>
                  <a:lnTo>
                    <a:pt x="1647" y="804"/>
                  </a:lnTo>
                  <a:lnTo>
                    <a:pt x="1639" y="761"/>
                  </a:lnTo>
                  <a:lnTo>
                    <a:pt x="1630" y="719"/>
                  </a:lnTo>
                  <a:lnTo>
                    <a:pt x="1620" y="676"/>
                  </a:lnTo>
                  <a:lnTo>
                    <a:pt x="1607" y="632"/>
                  </a:lnTo>
                  <a:lnTo>
                    <a:pt x="1594" y="590"/>
                  </a:lnTo>
                  <a:lnTo>
                    <a:pt x="1581" y="546"/>
                  </a:lnTo>
                  <a:lnTo>
                    <a:pt x="1567" y="504"/>
                  </a:lnTo>
                  <a:lnTo>
                    <a:pt x="1551" y="462"/>
                  </a:lnTo>
                  <a:lnTo>
                    <a:pt x="1534" y="420"/>
                  </a:lnTo>
                  <a:lnTo>
                    <a:pt x="1517" y="380"/>
                  </a:lnTo>
                  <a:lnTo>
                    <a:pt x="1499" y="341"/>
                  </a:lnTo>
                  <a:lnTo>
                    <a:pt x="1480" y="302"/>
                  </a:lnTo>
                  <a:lnTo>
                    <a:pt x="1460" y="266"/>
                  </a:lnTo>
                  <a:lnTo>
                    <a:pt x="1440" y="231"/>
                  </a:lnTo>
                  <a:lnTo>
                    <a:pt x="1419" y="198"/>
                  </a:lnTo>
                  <a:lnTo>
                    <a:pt x="1397" y="166"/>
                  </a:lnTo>
                  <a:lnTo>
                    <a:pt x="1375" y="137"/>
                  </a:lnTo>
                  <a:lnTo>
                    <a:pt x="1353" y="111"/>
                  </a:lnTo>
                  <a:lnTo>
                    <a:pt x="1328" y="86"/>
                  </a:lnTo>
                  <a:lnTo>
                    <a:pt x="1305" y="64"/>
                  </a:lnTo>
                  <a:lnTo>
                    <a:pt x="1281" y="46"/>
                  </a:lnTo>
                  <a:lnTo>
                    <a:pt x="1256" y="29"/>
                  </a:lnTo>
                  <a:lnTo>
                    <a:pt x="1231" y="17"/>
                  </a:lnTo>
                  <a:lnTo>
                    <a:pt x="1206" y="8"/>
                  </a:lnTo>
                  <a:lnTo>
                    <a:pt x="1180" y="2"/>
                  </a:lnTo>
                  <a:lnTo>
                    <a:pt x="1154" y="0"/>
                  </a:lnTo>
                  <a:lnTo>
                    <a:pt x="1035" y="0"/>
                  </a:lnTo>
                  <a:lnTo>
                    <a:pt x="1007" y="1"/>
                  </a:lnTo>
                  <a:lnTo>
                    <a:pt x="975" y="6"/>
                  </a:lnTo>
                  <a:lnTo>
                    <a:pt x="942" y="12"/>
                  </a:lnTo>
                  <a:lnTo>
                    <a:pt x="907" y="21"/>
                  </a:lnTo>
                  <a:lnTo>
                    <a:pt x="870" y="33"/>
                  </a:lnTo>
                  <a:lnTo>
                    <a:pt x="831" y="47"/>
                  </a:lnTo>
                  <a:lnTo>
                    <a:pt x="792" y="63"/>
                  </a:lnTo>
                  <a:lnTo>
                    <a:pt x="751" y="81"/>
                  </a:lnTo>
                  <a:lnTo>
                    <a:pt x="708" y="101"/>
                  </a:lnTo>
                  <a:lnTo>
                    <a:pt x="666" y="123"/>
                  </a:lnTo>
                  <a:lnTo>
                    <a:pt x="623" y="146"/>
                  </a:lnTo>
                  <a:lnTo>
                    <a:pt x="580" y="172"/>
                  </a:lnTo>
                  <a:lnTo>
                    <a:pt x="536" y="198"/>
                  </a:lnTo>
                  <a:lnTo>
                    <a:pt x="493" y="226"/>
                  </a:lnTo>
                  <a:lnTo>
                    <a:pt x="451" y="256"/>
                  </a:lnTo>
                  <a:lnTo>
                    <a:pt x="409" y="285"/>
                  </a:lnTo>
                  <a:lnTo>
                    <a:pt x="367" y="317"/>
                  </a:lnTo>
                  <a:lnTo>
                    <a:pt x="327" y="349"/>
                  </a:lnTo>
                  <a:lnTo>
                    <a:pt x="288" y="383"/>
                  </a:lnTo>
                  <a:lnTo>
                    <a:pt x="251" y="416"/>
                  </a:lnTo>
                  <a:lnTo>
                    <a:pt x="215" y="451"/>
                  </a:lnTo>
                  <a:lnTo>
                    <a:pt x="182" y="486"/>
                  </a:lnTo>
                  <a:lnTo>
                    <a:pt x="150" y="521"/>
                  </a:lnTo>
                  <a:lnTo>
                    <a:pt x="121" y="556"/>
                  </a:lnTo>
                  <a:lnTo>
                    <a:pt x="95" y="592"/>
                  </a:lnTo>
                  <a:lnTo>
                    <a:pt x="71" y="628"/>
                  </a:lnTo>
                  <a:lnTo>
                    <a:pt x="50" y="664"/>
                  </a:lnTo>
                  <a:lnTo>
                    <a:pt x="33" y="698"/>
                  </a:lnTo>
                  <a:lnTo>
                    <a:pt x="19" y="734"/>
                  </a:lnTo>
                  <a:lnTo>
                    <a:pt x="8" y="768"/>
                  </a:lnTo>
                  <a:lnTo>
                    <a:pt x="2" y="803"/>
                  </a:lnTo>
                  <a:lnTo>
                    <a:pt x="0" y="836"/>
                  </a:lnTo>
                  <a:lnTo>
                    <a:pt x="0" y="876"/>
                  </a:lnTo>
                  <a:lnTo>
                    <a:pt x="1" y="896"/>
                  </a:lnTo>
                  <a:lnTo>
                    <a:pt x="2" y="917"/>
                  </a:lnTo>
                  <a:lnTo>
                    <a:pt x="4" y="935"/>
                  </a:lnTo>
                  <a:lnTo>
                    <a:pt x="7" y="952"/>
                  </a:lnTo>
                  <a:lnTo>
                    <a:pt x="10" y="968"/>
                  </a:lnTo>
                  <a:lnTo>
                    <a:pt x="15" y="984"/>
                  </a:lnTo>
                  <a:lnTo>
                    <a:pt x="19" y="999"/>
                  </a:lnTo>
                  <a:lnTo>
                    <a:pt x="26" y="1013"/>
                  </a:lnTo>
                  <a:lnTo>
                    <a:pt x="31" y="1027"/>
                  </a:lnTo>
                  <a:lnTo>
                    <a:pt x="37" y="1040"/>
                  </a:lnTo>
                  <a:lnTo>
                    <a:pt x="44" y="1053"/>
                  </a:lnTo>
                  <a:lnTo>
                    <a:pt x="51" y="1066"/>
                  </a:lnTo>
                  <a:lnTo>
                    <a:pt x="65" y="1091"/>
                  </a:lnTo>
                  <a:lnTo>
                    <a:pt x="80" y="1116"/>
                  </a:lnTo>
                  <a:lnTo>
                    <a:pt x="95" y="1143"/>
                  </a:lnTo>
                  <a:lnTo>
                    <a:pt x="110" y="1171"/>
                  </a:lnTo>
                  <a:lnTo>
                    <a:pt x="116" y="1187"/>
                  </a:lnTo>
                  <a:lnTo>
                    <a:pt x="123" y="1203"/>
                  </a:lnTo>
                  <a:lnTo>
                    <a:pt x="129" y="1220"/>
                  </a:lnTo>
                  <a:lnTo>
                    <a:pt x="135" y="1238"/>
                  </a:lnTo>
                  <a:lnTo>
                    <a:pt x="140" y="1258"/>
                  </a:lnTo>
                  <a:lnTo>
                    <a:pt x="145" y="1278"/>
                  </a:lnTo>
                  <a:lnTo>
                    <a:pt x="150" y="1299"/>
                  </a:lnTo>
                  <a:lnTo>
                    <a:pt x="153" y="1323"/>
                  </a:lnTo>
                  <a:lnTo>
                    <a:pt x="156" y="1347"/>
                  </a:lnTo>
                  <a:lnTo>
                    <a:pt x="159" y="1373"/>
                  </a:lnTo>
                  <a:lnTo>
                    <a:pt x="160" y="1402"/>
                  </a:lnTo>
                  <a:lnTo>
                    <a:pt x="161" y="1431"/>
                  </a:lnTo>
                  <a:lnTo>
                    <a:pt x="161" y="1519"/>
                  </a:lnTo>
                  <a:lnTo>
                    <a:pt x="160" y="1608"/>
                  </a:lnTo>
                  <a:lnTo>
                    <a:pt x="161" y="1651"/>
                  </a:lnTo>
                  <a:lnTo>
                    <a:pt x="162" y="1695"/>
                  </a:lnTo>
                  <a:lnTo>
                    <a:pt x="165" y="1738"/>
                  </a:lnTo>
                  <a:lnTo>
                    <a:pt x="168" y="1778"/>
                  </a:lnTo>
                  <a:lnTo>
                    <a:pt x="170" y="1799"/>
                  </a:lnTo>
                  <a:lnTo>
                    <a:pt x="173" y="1819"/>
                  </a:lnTo>
                  <a:lnTo>
                    <a:pt x="176" y="1838"/>
                  </a:lnTo>
                  <a:lnTo>
                    <a:pt x="179" y="1857"/>
                  </a:lnTo>
                  <a:lnTo>
                    <a:pt x="183" y="1876"/>
                  </a:lnTo>
                  <a:lnTo>
                    <a:pt x="188" y="1894"/>
                  </a:lnTo>
                  <a:lnTo>
                    <a:pt x="193" y="1911"/>
                  </a:lnTo>
                  <a:lnTo>
                    <a:pt x="199" y="1928"/>
                  </a:lnTo>
                  <a:lnTo>
                    <a:pt x="205" y="1945"/>
                  </a:lnTo>
                  <a:lnTo>
                    <a:pt x="212" y="1961"/>
                  </a:lnTo>
                  <a:lnTo>
                    <a:pt x="219" y="1976"/>
                  </a:lnTo>
                  <a:lnTo>
                    <a:pt x="227" y="1990"/>
                  </a:lnTo>
                  <a:lnTo>
                    <a:pt x="237" y="2004"/>
                  </a:lnTo>
                  <a:lnTo>
                    <a:pt x="247" y="2017"/>
                  </a:lnTo>
                  <a:lnTo>
                    <a:pt x="258" y="2029"/>
                  </a:lnTo>
                  <a:lnTo>
                    <a:pt x="269" y="2040"/>
                  </a:lnTo>
                  <a:lnTo>
                    <a:pt x="280" y="2050"/>
                  </a:lnTo>
                  <a:lnTo>
                    <a:pt x="295" y="2061"/>
                  </a:lnTo>
                  <a:lnTo>
                    <a:pt x="313" y="2075"/>
                  </a:lnTo>
                  <a:lnTo>
                    <a:pt x="333" y="2090"/>
                  </a:lnTo>
                  <a:lnTo>
                    <a:pt x="382" y="2123"/>
                  </a:lnTo>
                  <a:lnTo>
                    <a:pt x="437" y="2161"/>
                  </a:lnTo>
                  <a:lnTo>
                    <a:pt x="501" y="2203"/>
                  </a:lnTo>
                  <a:lnTo>
                    <a:pt x="570" y="2246"/>
                  </a:lnTo>
                  <a:lnTo>
                    <a:pt x="642" y="2292"/>
                  </a:lnTo>
                  <a:lnTo>
                    <a:pt x="718" y="2338"/>
                  </a:lnTo>
                  <a:lnTo>
                    <a:pt x="793" y="2382"/>
                  </a:lnTo>
                  <a:lnTo>
                    <a:pt x="867" y="2425"/>
                  </a:lnTo>
                  <a:lnTo>
                    <a:pt x="938" y="2465"/>
                  </a:lnTo>
                  <a:lnTo>
                    <a:pt x="1005" y="2501"/>
                  </a:lnTo>
                  <a:lnTo>
                    <a:pt x="1035" y="2518"/>
                  </a:lnTo>
                  <a:lnTo>
                    <a:pt x="1065" y="2532"/>
                  </a:lnTo>
                  <a:lnTo>
                    <a:pt x="1092" y="2547"/>
                  </a:lnTo>
                  <a:lnTo>
                    <a:pt x="1118" y="2559"/>
                  </a:lnTo>
                  <a:lnTo>
                    <a:pt x="1141" y="2569"/>
                  </a:lnTo>
                  <a:lnTo>
                    <a:pt x="1161" y="2577"/>
                  </a:lnTo>
                  <a:lnTo>
                    <a:pt x="1179" y="2583"/>
                  </a:lnTo>
                  <a:lnTo>
                    <a:pt x="1194" y="2587"/>
                  </a:lnTo>
                  <a:close/>
                </a:path>
              </a:pathLst>
            </a:custGeom>
            <a:solidFill>
              <a:srgbClr val="009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>
              <a:off x="260" y="40"/>
              <a:ext cx="89" cy="117"/>
            </a:xfrm>
            <a:custGeom>
              <a:avLst/>
              <a:gdLst>
                <a:gd name="T0" fmla="*/ 1 w 1512"/>
                <a:gd name="T1" fmla="*/ 727 h 1989"/>
                <a:gd name="T2" fmla="*/ 20 w 1512"/>
                <a:gd name="T3" fmla="*/ 858 h 1989"/>
                <a:gd name="T4" fmla="*/ 58 w 1512"/>
                <a:gd name="T5" fmla="*/ 964 h 1989"/>
                <a:gd name="T6" fmla="*/ 111 w 1512"/>
                <a:gd name="T7" fmla="*/ 1054 h 1989"/>
                <a:gd name="T8" fmla="*/ 194 w 1512"/>
                <a:gd name="T9" fmla="*/ 1156 h 1989"/>
                <a:gd name="T10" fmla="*/ 283 w 1512"/>
                <a:gd name="T11" fmla="*/ 1255 h 1989"/>
                <a:gd name="T12" fmla="*/ 347 w 1512"/>
                <a:gd name="T13" fmla="*/ 1335 h 1989"/>
                <a:gd name="T14" fmla="*/ 403 w 1512"/>
                <a:gd name="T15" fmla="*/ 1428 h 1989"/>
                <a:gd name="T16" fmla="*/ 445 w 1512"/>
                <a:gd name="T17" fmla="*/ 1541 h 1989"/>
                <a:gd name="T18" fmla="*/ 472 w 1512"/>
                <a:gd name="T19" fmla="*/ 1680 h 1989"/>
                <a:gd name="T20" fmla="*/ 492 w 1512"/>
                <a:gd name="T21" fmla="*/ 1812 h 1989"/>
                <a:gd name="T22" fmla="*/ 539 w 1512"/>
                <a:gd name="T23" fmla="*/ 1871 h 1989"/>
                <a:gd name="T24" fmla="*/ 583 w 1512"/>
                <a:gd name="T25" fmla="*/ 1912 h 1989"/>
                <a:gd name="T26" fmla="*/ 614 w 1512"/>
                <a:gd name="T27" fmla="*/ 1934 h 1989"/>
                <a:gd name="T28" fmla="*/ 647 w 1512"/>
                <a:gd name="T29" fmla="*/ 1952 h 1989"/>
                <a:gd name="T30" fmla="*/ 684 w 1512"/>
                <a:gd name="T31" fmla="*/ 1967 h 1989"/>
                <a:gd name="T32" fmla="*/ 724 w 1512"/>
                <a:gd name="T33" fmla="*/ 1978 h 1989"/>
                <a:gd name="T34" fmla="*/ 769 w 1512"/>
                <a:gd name="T35" fmla="*/ 1986 h 1989"/>
                <a:gd name="T36" fmla="*/ 818 w 1512"/>
                <a:gd name="T37" fmla="*/ 1989 h 1989"/>
                <a:gd name="T38" fmla="*/ 893 w 1512"/>
                <a:gd name="T39" fmla="*/ 1983 h 1989"/>
                <a:gd name="T40" fmla="*/ 981 w 1512"/>
                <a:gd name="T41" fmla="*/ 1951 h 1989"/>
                <a:gd name="T42" fmla="*/ 1069 w 1512"/>
                <a:gd name="T43" fmla="*/ 1893 h 1989"/>
                <a:gd name="T44" fmla="*/ 1156 w 1512"/>
                <a:gd name="T45" fmla="*/ 1817 h 1989"/>
                <a:gd name="T46" fmla="*/ 1237 w 1512"/>
                <a:gd name="T47" fmla="*/ 1723 h 1989"/>
                <a:gd name="T48" fmla="*/ 1312 w 1512"/>
                <a:gd name="T49" fmla="*/ 1620 h 1989"/>
                <a:gd name="T50" fmla="*/ 1378 w 1512"/>
                <a:gd name="T51" fmla="*/ 1508 h 1989"/>
                <a:gd name="T52" fmla="*/ 1434 w 1512"/>
                <a:gd name="T53" fmla="*/ 1395 h 1989"/>
                <a:gd name="T54" fmla="*/ 1475 w 1512"/>
                <a:gd name="T55" fmla="*/ 1281 h 1989"/>
                <a:gd name="T56" fmla="*/ 1503 w 1512"/>
                <a:gd name="T57" fmla="*/ 1173 h 1989"/>
                <a:gd name="T58" fmla="*/ 1512 w 1512"/>
                <a:gd name="T59" fmla="*/ 1074 h 1989"/>
                <a:gd name="T60" fmla="*/ 1507 w 1512"/>
                <a:gd name="T61" fmla="*/ 1015 h 1989"/>
                <a:gd name="T62" fmla="*/ 1494 w 1512"/>
                <a:gd name="T63" fmla="*/ 955 h 1989"/>
                <a:gd name="T64" fmla="*/ 1465 w 1512"/>
                <a:gd name="T65" fmla="*/ 873 h 1989"/>
                <a:gd name="T66" fmla="*/ 1412 w 1512"/>
                <a:gd name="T67" fmla="*/ 739 h 1989"/>
                <a:gd name="T68" fmla="*/ 1367 w 1512"/>
                <a:gd name="T69" fmla="*/ 615 h 1989"/>
                <a:gd name="T70" fmla="*/ 1344 w 1512"/>
                <a:gd name="T71" fmla="*/ 532 h 1989"/>
                <a:gd name="T72" fmla="*/ 1326 w 1512"/>
                <a:gd name="T73" fmla="*/ 444 h 1989"/>
                <a:gd name="T74" fmla="*/ 1315 w 1512"/>
                <a:gd name="T75" fmla="*/ 347 h 1989"/>
                <a:gd name="T76" fmla="*/ 1289 w 1512"/>
                <a:gd name="T77" fmla="*/ 261 h 1989"/>
                <a:gd name="T78" fmla="*/ 1212 w 1512"/>
                <a:gd name="T79" fmla="*/ 198 h 1989"/>
                <a:gd name="T80" fmla="*/ 1130 w 1512"/>
                <a:gd name="T81" fmla="*/ 129 h 1989"/>
                <a:gd name="T82" fmla="*/ 1042 w 1512"/>
                <a:gd name="T83" fmla="*/ 65 h 1989"/>
                <a:gd name="T84" fmla="*/ 994 w 1512"/>
                <a:gd name="T85" fmla="*/ 39 h 1989"/>
                <a:gd name="T86" fmla="*/ 944 w 1512"/>
                <a:gd name="T87" fmla="*/ 18 h 1989"/>
                <a:gd name="T88" fmla="*/ 891 w 1512"/>
                <a:gd name="T89" fmla="*/ 5 h 1989"/>
                <a:gd name="T90" fmla="*/ 835 w 1512"/>
                <a:gd name="T91" fmla="*/ 0 h 1989"/>
                <a:gd name="T92" fmla="*/ 636 w 1512"/>
                <a:gd name="T93" fmla="*/ 5 h 1989"/>
                <a:gd name="T94" fmla="*/ 566 w 1512"/>
                <a:gd name="T95" fmla="*/ 30 h 1989"/>
                <a:gd name="T96" fmla="*/ 488 w 1512"/>
                <a:gd name="T97" fmla="*/ 75 h 1989"/>
                <a:gd name="T98" fmla="*/ 404 w 1512"/>
                <a:gd name="T99" fmla="*/ 134 h 1989"/>
                <a:gd name="T100" fmla="*/ 320 w 1512"/>
                <a:gd name="T101" fmla="*/ 203 h 1989"/>
                <a:gd name="T102" fmla="*/ 237 w 1512"/>
                <a:gd name="T103" fmla="*/ 279 h 1989"/>
                <a:gd name="T104" fmla="*/ 162 w 1512"/>
                <a:gd name="T105" fmla="*/ 359 h 1989"/>
                <a:gd name="T106" fmla="*/ 96 w 1512"/>
                <a:gd name="T107" fmla="*/ 438 h 1989"/>
                <a:gd name="T108" fmla="*/ 46 w 1512"/>
                <a:gd name="T109" fmla="*/ 514 h 1989"/>
                <a:gd name="T110" fmla="*/ 12 w 1512"/>
                <a:gd name="T111" fmla="*/ 582 h 1989"/>
                <a:gd name="T112" fmla="*/ 0 w 1512"/>
                <a:gd name="T113" fmla="*/ 636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12" h="1989">
                  <a:moveTo>
                    <a:pt x="0" y="636"/>
                  </a:moveTo>
                  <a:lnTo>
                    <a:pt x="0" y="676"/>
                  </a:lnTo>
                  <a:lnTo>
                    <a:pt x="1" y="727"/>
                  </a:lnTo>
                  <a:lnTo>
                    <a:pt x="5" y="773"/>
                  </a:lnTo>
                  <a:lnTo>
                    <a:pt x="11" y="817"/>
                  </a:lnTo>
                  <a:lnTo>
                    <a:pt x="20" y="858"/>
                  </a:lnTo>
                  <a:lnTo>
                    <a:pt x="31" y="896"/>
                  </a:lnTo>
                  <a:lnTo>
                    <a:pt x="44" y="932"/>
                  </a:lnTo>
                  <a:lnTo>
                    <a:pt x="58" y="964"/>
                  </a:lnTo>
                  <a:lnTo>
                    <a:pt x="74" y="996"/>
                  </a:lnTo>
                  <a:lnTo>
                    <a:pt x="92" y="1025"/>
                  </a:lnTo>
                  <a:lnTo>
                    <a:pt x="111" y="1054"/>
                  </a:lnTo>
                  <a:lnTo>
                    <a:pt x="130" y="1080"/>
                  </a:lnTo>
                  <a:lnTo>
                    <a:pt x="151" y="1106"/>
                  </a:lnTo>
                  <a:lnTo>
                    <a:pt x="194" y="1156"/>
                  </a:lnTo>
                  <a:lnTo>
                    <a:pt x="238" y="1205"/>
                  </a:lnTo>
                  <a:lnTo>
                    <a:pt x="261" y="1229"/>
                  </a:lnTo>
                  <a:lnTo>
                    <a:pt x="283" y="1255"/>
                  </a:lnTo>
                  <a:lnTo>
                    <a:pt x="304" y="1280"/>
                  </a:lnTo>
                  <a:lnTo>
                    <a:pt x="326" y="1306"/>
                  </a:lnTo>
                  <a:lnTo>
                    <a:pt x="347" y="1335"/>
                  </a:lnTo>
                  <a:lnTo>
                    <a:pt x="366" y="1364"/>
                  </a:lnTo>
                  <a:lnTo>
                    <a:pt x="385" y="1395"/>
                  </a:lnTo>
                  <a:lnTo>
                    <a:pt x="403" y="1428"/>
                  </a:lnTo>
                  <a:lnTo>
                    <a:pt x="419" y="1463"/>
                  </a:lnTo>
                  <a:lnTo>
                    <a:pt x="433" y="1501"/>
                  </a:lnTo>
                  <a:lnTo>
                    <a:pt x="445" y="1541"/>
                  </a:lnTo>
                  <a:lnTo>
                    <a:pt x="457" y="1584"/>
                  </a:lnTo>
                  <a:lnTo>
                    <a:pt x="466" y="1630"/>
                  </a:lnTo>
                  <a:lnTo>
                    <a:pt x="472" y="1680"/>
                  </a:lnTo>
                  <a:lnTo>
                    <a:pt x="476" y="1734"/>
                  </a:lnTo>
                  <a:lnTo>
                    <a:pt x="478" y="1790"/>
                  </a:lnTo>
                  <a:lnTo>
                    <a:pt x="492" y="1812"/>
                  </a:lnTo>
                  <a:lnTo>
                    <a:pt x="507" y="1832"/>
                  </a:lnTo>
                  <a:lnTo>
                    <a:pt x="522" y="1851"/>
                  </a:lnTo>
                  <a:lnTo>
                    <a:pt x="539" y="1871"/>
                  </a:lnTo>
                  <a:lnTo>
                    <a:pt x="556" y="1888"/>
                  </a:lnTo>
                  <a:lnTo>
                    <a:pt x="574" y="1904"/>
                  </a:lnTo>
                  <a:lnTo>
                    <a:pt x="583" y="1912"/>
                  </a:lnTo>
                  <a:lnTo>
                    <a:pt x="594" y="1919"/>
                  </a:lnTo>
                  <a:lnTo>
                    <a:pt x="604" y="1926"/>
                  </a:lnTo>
                  <a:lnTo>
                    <a:pt x="614" y="1934"/>
                  </a:lnTo>
                  <a:lnTo>
                    <a:pt x="625" y="1940"/>
                  </a:lnTo>
                  <a:lnTo>
                    <a:pt x="636" y="1946"/>
                  </a:lnTo>
                  <a:lnTo>
                    <a:pt x="647" y="1952"/>
                  </a:lnTo>
                  <a:lnTo>
                    <a:pt x="659" y="1957"/>
                  </a:lnTo>
                  <a:lnTo>
                    <a:pt x="671" y="1962"/>
                  </a:lnTo>
                  <a:lnTo>
                    <a:pt x="684" y="1967"/>
                  </a:lnTo>
                  <a:lnTo>
                    <a:pt x="697" y="1971"/>
                  </a:lnTo>
                  <a:lnTo>
                    <a:pt x="710" y="1975"/>
                  </a:lnTo>
                  <a:lnTo>
                    <a:pt x="724" y="1978"/>
                  </a:lnTo>
                  <a:lnTo>
                    <a:pt x="739" y="1981"/>
                  </a:lnTo>
                  <a:lnTo>
                    <a:pt x="753" y="1984"/>
                  </a:lnTo>
                  <a:lnTo>
                    <a:pt x="769" y="1986"/>
                  </a:lnTo>
                  <a:lnTo>
                    <a:pt x="784" y="1987"/>
                  </a:lnTo>
                  <a:lnTo>
                    <a:pt x="801" y="1989"/>
                  </a:lnTo>
                  <a:lnTo>
                    <a:pt x="818" y="1989"/>
                  </a:lnTo>
                  <a:lnTo>
                    <a:pt x="835" y="1989"/>
                  </a:lnTo>
                  <a:lnTo>
                    <a:pt x="864" y="1988"/>
                  </a:lnTo>
                  <a:lnTo>
                    <a:pt x="893" y="1983"/>
                  </a:lnTo>
                  <a:lnTo>
                    <a:pt x="922" y="1975"/>
                  </a:lnTo>
                  <a:lnTo>
                    <a:pt x="952" y="1964"/>
                  </a:lnTo>
                  <a:lnTo>
                    <a:pt x="981" y="1951"/>
                  </a:lnTo>
                  <a:lnTo>
                    <a:pt x="1011" y="1934"/>
                  </a:lnTo>
                  <a:lnTo>
                    <a:pt x="1040" y="1914"/>
                  </a:lnTo>
                  <a:lnTo>
                    <a:pt x="1069" y="1893"/>
                  </a:lnTo>
                  <a:lnTo>
                    <a:pt x="1099" y="1870"/>
                  </a:lnTo>
                  <a:lnTo>
                    <a:pt x="1127" y="1844"/>
                  </a:lnTo>
                  <a:lnTo>
                    <a:pt x="1156" y="1817"/>
                  </a:lnTo>
                  <a:lnTo>
                    <a:pt x="1183" y="1787"/>
                  </a:lnTo>
                  <a:lnTo>
                    <a:pt x="1210" y="1756"/>
                  </a:lnTo>
                  <a:lnTo>
                    <a:pt x="1237" y="1723"/>
                  </a:lnTo>
                  <a:lnTo>
                    <a:pt x="1262" y="1690"/>
                  </a:lnTo>
                  <a:lnTo>
                    <a:pt x="1288" y="1655"/>
                  </a:lnTo>
                  <a:lnTo>
                    <a:pt x="1312" y="1620"/>
                  </a:lnTo>
                  <a:lnTo>
                    <a:pt x="1335" y="1583"/>
                  </a:lnTo>
                  <a:lnTo>
                    <a:pt x="1357" y="1547"/>
                  </a:lnTo>
                  <a:lnTo>
                    <a:pt x="1378" y="1508"/>
                  </a:lnTo>
                  <a:lnTo>
                    <a:pt x="1397" y="1471"/>
                  </a:lnTo>
                  <a:lnTo>
                    <a:pt x="1416" y="1432"/>
                  </a:lnTo>
                  <a:lnTo>
                    <a:pt x="1434" y="1395"/>
                  </a:lnTo>
                  <a:lnTo>
                    <a:pt x="1449" y="1356"/>
                  </a:lnTo>
                  <a:lnTo>
                    <a:pt x="1463" y="1318"/>
                  </a:lnTo>
                  <a:lnTo>
                    <a:pt x="1475" y="1281"/>
                  </a:lnTo>
                  <a:lnTo>
                    <a:pt x="1486" y="1244"/>
                  </a:lnTo>
                  <a:lnTo>
                    <a:pt x="1496" y="1208"/>
                  </a:lnTo>
                  <a:lnTo>
                    <a:pt x="1503" y="1173"/>
                  </a:lnTo>
                  <a:lnTo>
                    <a:pt x="1508" y="1139"/>
                  </a:lnTo>
                  <a:lnTo>
                    <a:pt x="1511" y="1106"/>
                  </a:lnTo>
                  <a:lnTo>
                    <a:pt x="1512" y="1074"/>
                  </a:lnTo>
                  <a:lnTo>
                    <a:pt x="1511" y="1055"/>
                  </a:lnTo>
                  <a:lnTo>
                    <a:pt x="1510" y="1035"/>
                  </a:lnTo>
                  <a:lnTo>
                    <a:pt x="1507" y="1015"/>
                  </a:lnTo>
                  <a:lnTo>
                    <a:pt x="1504" y="996"/>
                  </a:lnTo>
                  <a:lnTo>
                    <a:pt x="1499" y="975"/>
                  </a:lnTo>
                  <a:lnTo>
                    <a:pt x="1494" y="955"/>
                  </a:lnTo>
                  <a:lnTo>
                    <a:pt x="1487" y="935"/>
                  </a:lnTo>
                  <a:lnTo>
                    <a:pt x="1480" y="915"/>
                  </a:lnTo>
                  <a:lnTo>
                    <a:pt x="1465" y="873"/>
                  </a:lnTo>
                  <a:lnTo>
                    <a:pt x="1449" y="830"/>
                  </a:lnTo>
                  <a:lnTo>
                    <a:pt x="1431" y="786"/>
                  </a:lnTo>
                  <a:lnTo>
                    <a:pt x="1412" y="739"/>
                  </a:lnTo>
                  <a:lnTo>
                    <a:pt x="1394" y="691"/>
                  </a:lnTo>
                  <a:lnTo>
                    <a:pt x="1376" y="640"/>
                  </a:lnTo>
                  <a:lnTo>
                    <a:pt x="1367" y="615"/>
                  </a:lnTo>
                  <a:lnTo>
                    <a:pt x="1359" y="588"/>
                  </a:lnTo>
                  <a:lnTo>
                    <a:pt x="1351" y="560"/>
                  </a:lnTo>
                  <a:lnTo>
                    <a:pt x="1344" y="532"/>
                  </a:lnTo>
                  <a:lnTo>
                    <a:pt x="1337" y="503"/>
                  </a:lnTo>
                  <a:lnTo>
                    <a:pt x="1331" y="474"/>
                  </a:lnTo>
                  <a:lnTo>
                    <a:pt x="1326" y="444"/>
                  </a:lnTo>
                  <a:lnTo>
                    <a:pt x="1321" y="412"/>
                  </a:lnTo>
                  <a:lnTo>
                    <a:pt x="1318" y="381"/>
                  </a:lnTo>
                  <a:lnTo>
                    <a:pt x="1315" y="347"/>
                  </a:lnTo>
                  <a:lnTo>
                    <a:pt x="1314" y="314"/>
                  </a:lnTo>
                  <a:lnTo>
                    <a:pt x="1313" y="278"/>
                  </a:lnTo>
                  <a:lnTo>
                    <a:pt x="1289" y="261"/>
                  </a:lnTo>
                  <a:lnTo>
                    <a:pt x="1263" y="242"/>
                  </a:lnTo>
                  <a:lnTo>
                    <a:pt x="1238" y="220"/>
                  </a:lnTo>
                  <a:lnTo>
                    <a:pt x="1212" y="198"/>
                  </a:lnTo>
                  <a:lnTo>
                    <a:pt x="1185" y="176"/>
                  </a:lnTo>
                  <a:lnTo>
                    <a:pt x="1158" y="152"/>
                  </a:lnTo>
                  <a:lnTo>
                    <a:pt x="1130" y="129"/>
                  </a:lnTo>
                  <a:lnTo>
                    <a:pt x="1102" y="107"/>
                  </a:lnTo>
                  <a:lnTo>
                    <a:pt x="1072" y="85"/>
                  </a:lnTo>
                  <a:lnTo>
                    <a:pt x="1042" y="65"/>
                  </a:lnTo>
                  <a:lnTo>
                    <a:pt x="1026" y="56"/>
                  </a:lnTo>
                  <a:lnTo>
                    <a:pt x="1011" y="47"/>
                  </a:lnTo>
                  <a:lnTo>
                    <a:pt x="994" y="39"/>
                  </a:lnTo>
                  <a:lnTo>
                    <a:pt x="977" y="30"/>
                  </a:lnTo>
                  <a:lnTo>
                    <a:pt x="961" y="24"/>
                  </a:lnTo>
                  <a:lnTo>
                    <a:pt x="944" y="18"/>
                  </a:lnTo>
                  <a:lnTo>
                    <a:pt x="926" y="13"/>
                  </a:lnTo>
                  <a:lnTo>
                    <a:pt x="909" y="8"/>
                  </a:lnTo>
                  <a:lnTo>
                    <a:pt x="891" y="5"/>
                  </a:lnTo>
                  <a:lnTo>
                    <a:pt x="873" y="2"/>
                  </a:lnTo>
                  <a:lnTo>
                    <a:pt x="854" y="0"/>
                  </a:lnTo>
                  <a:lnTo>
                    <a:pt x="835" y="0"/>
                  </a:lnTo>
                  <a:lnTo>
                    <a:pt x="677" y="0"/>
                  </a:lnTo>
                  <a:lnTo>
                    <a:pt x="656" y="1"/>
                  </a:lnTo>
                  <a:lnTo>
                    <a:pt x="636" y="5"/>
                  </a:lnTo>
                  <a:lnTo>
                    <a:pt x="614" y="11"/>
                  </a:lnTo>
                  <a:lnTo>
                    <a:pt x="590" y="20"/>
                  </a:lnTo>
                  <a:lnTo>
                    <a:pt x="566" y="30"/>
                  </a:lnTo>
                  <a:lnTo>
                    <a:pt x="541" y="44"/>
                  </a:lnTo>
                  <a:lnTo>
                    <a:pt x="514" y="59"/>
                  </a:lnTo>
                  <a:lnTo>
                    <a:pt x="488" y="75"/>
                  </a:lnTo>
                  <a:lnTo>
                    <a:pt x="461" y="93"/>
                  </a:lnTo>
                  <a:lnTo>
                    <a:pt x="432" y="113"/>
                  </a:lnTo>
                  <a:lnTo>
                    <a:pt x="404" y="134"/>
                  </a:lnTo>
                  <a:lnTo>
                    <a:pt x="376" y="155"/>
                  </a:lnTo>
                  <a:lnTo>
                    <a:pt x="348" y="179"/>
                  </a:lnTo>
                  <a:lnTo>
                    <a:pt x="320" y="203"/>
                  </a:lnTo>
                  <a:lnTo>
                    <a:pt x="292" y="228"/>
                  </a:lnTo>
                  <a:lnTo>
                    <a:pt x="265" y="254"/>
                  </a:lnTo>
                  <a:lnTo>
                    <a:pt x="237" y="279"/>
                  </a:lnTo>
                  <a:lnTo>
                    <a:pt x="212" y="306"/>
                  </a:lnTo>
                  <a:lnTo>
                    <a:pt x="187" y="333"/>
                  </a:lnTo>
                  <a:lnTo>
                    <a:pt x="162" y="359"/>
                  </a:lnTo>
                  <a:lnTo>
                    <a:pt x="139" y="386"/>
                  </a:lnTo>
                  <a:lnTo>
                    <a:pt x="117" y="412"/>
                  </a:lnTo>
                  <a:lnTo>
                    <a:pt x="96" y="438"/>
                  </a:lnTo>
                  <a:lnTo>
                    <a:pt x="78" y="464"/>
                  </a:lnTo>
                  <a:lnTo>
                    <a:pt x="61" y="489"/>
                  </a:lnTo>
                  <a:lnTo>
                    <a:pt x="46" y="514"/>
                  </a:lnTo>
                  <a:lnTo>
                    <a:pt x="32" y="537"/>
                  </a:lnTo>
                  <a:lnTo>
                    <a:pt x="21" y="559"/>
                  </a:lnTo>
                  <a:lnTo>
                    <a:pt x="12" y="582"/>
                  </a:lnTo>
                  <a:lnTo>
                    <a:pt x="5" y="601"/>
                  </a:lnTo>
                  <a:lnTo>
                    <a:pt x="1" y="619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4" name="Freeform 35"/>
            <p:cNvSpPr>
              <a:spLocks/>
            </p:cNvSpPr>
            <p:nvPr/>
          </p:nvSpPr>
          <p:spPr bwMode="auto">
            <a:xfrm>
              <a:off x="609" y="112"/>
              <a:ext cx="203" cy="314"/>
            </a:xfrm>
            <a:custGeom>
              <a:avLst/>
              <a:gdLst>
                <a:gd name="T0" fmla="*/ 494 w 3462"/>
                <a:gd name="T1" fmla="*/ 4817 h 5334"/>
                <a:gd name="T2" fmla="*/ 564 w 3462"/>
                <a:gd name="T3" fmla="*/ 4837 h 5334"/>
                <a:gd name="T4" fmla="*/ 593 w 3462"/>
                <a:gd name="T5" fmla="*/ 4891 h 5334"/>
                <a:gd name="T6" fmla="*/ 836 w 3462"/>
                <a:gd name="T7" fmla="*/ 5215 h 5334"/>
                <a:gd name="T8" fmla="*/ 953 w 3462"/>
                <a:gd name="T9" fmla="*/ 5134 h 5334"/>
                <a:gd name="T10" fmla="*/ 1063 w 3462"/>
                <a:gd name="T11" fmla="*/ 5099 h 5334"/>
                <a:gd name="T12" fmla="*/ 1297 w 3462"/>
                <a:gd name="T13" fmla="*/ 5100 h 5334"/>
                <a:gd name="T14" fmla="*/ 1385 w 3462"/>
                <a:gd name="T15" fmla="*/ 5123 h 5334"/>
                <a:gd name="T16" fmla="*/ 1438 w 3462"/>
                <a:gd name="T17" fmla="*/ 5166 h 5334"/>
                <a:gd name="T18" fmla="*/ 1528 w 3462"/>
                <a:gd name="T19" fmla="*/ 5282 h 5334"/>
                <a:gd name="T20" fmla="*/ 1631 w 3462"/>
                <a:gd name="T21" fmla="*/ 5294 h 5334"/>
                <a:gd name="T22" fmla="*/ 1720 w 3462"/>
                <a:gd name="T23" fmla="*/ 5089 h 5334"/>
                <a:gd name="T24" fmla="*/ 1924 w 3462"/>
                <a:gd name="T25" fmla="*/ 4688 h 5334"/>
                <a:gd name="T26" fmla="*/ 2224 w 3462"/>
                <a:gd name="T27" fmla="*/ 4102 h 5334"/>
                <a:gd name="T28" fmla="*/ 2341 w 3462"/>
                <a:gd name="T29" fmla="*/ 3820 h 5334"/>
                <a:gd name="T30" fmla="*/ 2267 w 3462"/>
                <a:gd name="T31" fmla="*/ 3053 h 5334"/>
                <a:gd name="T32" fmla="*/ 2279 w 3462"/>
                <a:gd name="T33" fmla="*/ 2992 h 5334"/>
                <a:gd name="T34" fmla="*/ 2328 w 3462"/>
                <a:gd name="T35" fmla="*/ 2942 h 5334"/>
                <a:gd name="T36" fmla="*/ 2467 w 3462"/>
                <a:gd name="T37" fmla="*/ 2865 h 5334"/>
                <a:gd name="T38" fmla="*/ 2505 w 3462"/>
                <a:gd name="T39" fmla="*/ 2825 h 5334"/>
                <a:gd name="T40" fmla="*/ 2551 w 3462"/>
                <a:gd name="T41" fmla="*/ 2706 h 5334"/>
                <a:gd name="T42" fmla="*/ 2600 w 3462"/>
                <a:gd name="T43" fmla="*/ 2454 h 5334"/>
                <a:gd name="T44" fmla="*/ 2640 w 3462"/>
                <a:gd name="T45" fmla="*/ 2327 h 5334"/>
                <a:gd name="T46" fmla="*/ 2764 w 3462"/>
                <a:gd name="T47" fmla="*/ 2082 h 5334"/>
                <a:gd name="T48" fmla="*/ 2917 w 3462"/>
                <a:gd name="T49" fmla="*/ 1811 h 5334"/>
                <a:gd name="T50" fmla="*/ 3172 w 3462"/>
                <a:gd name="T51" fmla="*/ 1331 h 5334"/>
                <a:gd name="T52" fmla="*/ 3372 w 3462"/>
                <a:gd name="T53" fmla="*/ 907 h 5334"/>
                <a:gd name="T54" fmla="*/ 3450 w 3462"/>
                <a:gd name="T55" fmla="*/ 678 h 5334"/>
                <a:gd name="T56" fmla="*/ 3452 w 3462"/>
                <a:gd name="T57" fmla="*/ 511 h 5334"/>
                <a:gd name="T58" fmla="*/ 3380 w 3462"/>
                <a:gd name="T59" fmla="*/ 347 h 5334"/>
                <a:gd name="T60" fmla="*/ 3252 w 3462"/>
                <a:gd name="T61" fmla="*/ 204 h 5334"/>
                <a:gd name="T62" fmla="*/ 3086 w 3462"/>
                <a:gd name="T63" fmla="*/ 92 h 5334"/>
                <a:gd name="T64" fmla="*/ 2902 w 3462"/>
                <a:gd name="T65" fmla="*/ 21 h 5334"/>
                <a:gd name="T66" fmla="*/ 2467 w 3462"/>
                <a:gd name="T67" fmla="*/ 0 h 5334"/>
                <a:gd name="T68" fmla="*/ 2225 w 3462"/>
                <a:gd name="T69" fmla="*/ 70 h 5334"/>
                <a:gd name="T70" fmla="*/ 1983 w 3462"/>
                <a:gd name="T71" fmla="*/ 254 h 5334"/>
                <a:gd name="T72" fmla="*/ 1766 w 3462"/>
                <a:gd name="T73" fmla="*/ 517 h 5334"/>
                <a:gd name="T74" fmla="*/ 1603 w 3462"/>
                <a:gd name="T75" fmla="*/ 822 h 5334"/>
                <a:gd name="T76" fmla="*/ 1518 w 3462"/>
                <a:gd name="T77" fmla="*/ 1135 h 5334"/>
                <a:gd name="T78" fmla="*/ 1508 w 3462"/>
                <a:gd name="T79" fmla="*/ 1891 h 5334"/>
                <a:gd name="T80" fmla="*/ 1343 w 3462"/>
                <a:gd name="T81" fmla="*/ 2067 h 5334"/>
                <a:gd name="T82" fmla="*/ 1094 w 3462"/>
                <a:gd name="T83" fmla="*/ 2312 h 5334"/>
                <a:gd name="T84" fmla="*/ 928 w 3462"/>
                <a:gd name="T85" fmla="*/ 2520 h 5334"/>
                <a:gd name="T86" fmla="*/ 820 w 3462"/>
                <a:gd name="T87" fmla="*/ 2761 h 5334"/>
                <a:gd name="T88" fmla="*/ 796 w 3462"/>
                <a:gd name="T89" fmla="*/ 3167 h 5334"/>
                <a:gd name="T90" fmla="*/ 814 w 3462"/>
                <a:gd name="T91" fmla="*/ 3266 h 5334"/>
                <a:gd name="T92" fmla="*/ 858 w 3462"/>
                <a:gd name="T93" fmla="*/ 3343 h 5334"/>
                <a:gd name="T94" fmla="*/ 947 w 3462"/>
                <a:gd name="T95" fmla="*/ 3457 h 5334"/>
                <a:gd name="T96" fmla="*/ 989 w 3462"/>
                <a:gd name="T97" fmla="*/ 3561 h 5334"/>
                <a:gd name="T98" fmla="*/ 684 w 3462"/>
                <a:gd name="T99" fmla="*/ 3604 h 5334"/>
                <a:gd name="T100" fmla="*/ 396 w 3462"/>
                <a:gd name="T101" fmla="*/ 3691 h 5334"/>
                <a:gd name="T102" fmla="*/ 193 w 3462"/>
                <a:gd name="T103" fmla="*/ 3846 h 5334"/>
                <a:gd name="T104" fmla="*/ 66 w 3462"/>
                <a:gd name="T105" fmla="*/ 4077 h 5334"/>
                <a:gd name="T106" fmla="*/ 7 w 3462"/>
                <a:gd name="T107" fmla="*/ 4390 h 5334"/>
                <a:gd name="T108" fmla="*/ 1 w 3462"/>
                <a:gd name="T109" fmla="*/ 4732 h 5334"/>
                <a:gd name="T110" fmla="*/ 21 w 3462"/>
                <a:gd name="T111" fmla="*/ 4823 h 5334"/>
                <a:gd name="T112" fmla="*/ 60 w 3462"/>
                <a:gd name="T113" fmla="*/ 4899 h 5334"/>
                <a:gd name="T114" fmla="*/ 153 w 3462"/>
                <a:gd name="T115" fmla="*/ 4994 h 5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62" h="5334">
                  <a:moveTo>
                    <a:pt x="238" y="5056"/>
                  </a:moveTo>
                  <a:lnTo>
                    <a:pt x="279" y="5056"/>
                  </a:lnTo>
                  <a:lnTo>
                    <a:pt x="358" y="5056"/>
                  </a:lnTo>
                  <a:lnTo>
                    <a:pt x="358" y="4817"/>
                  </a:lnTo>
                  <a:lnTo>
                    <a:pt x="478" y="4817"/>
                  </a:lnTo>
                  <a:lnTo>
                    <a:pt x="494" y="4817"/>
                  </a:lnTo>
                  <a:lnTo>
                    <a:pt x="508" y="4818"/>
                  </a:lnTo>
                  <a:lnTo>
                    <a:pt x="522" y="4820"/>
                  </a:lnTo>
                  <a:lnTo>
                    <a:pt x="534" y="4822"/>
                  </a:lnTo>
                  <a:lnTo>
                    <a:pt x="546" y="4827"/>
                  </a:lnTo>
                  <a:lnTo>
                    <a:pt x="555" y="4831"/>
                  </a:lnTo>
                  <a:lnTo>
                    <a:pt x="564" y="4837"/>
                  </a:lnTo>
                  <a:lnTo>
                    <a:pt x="571" y="4843"/>
                  </a:lnTo>
                  <a:lnTo>
                    <a:pt x="577" y="4850"/>
                  </a:lnTo>
                  <a:lnTo>
                    <a:pt x="583" y="4859"/>
                  </a:lnTo>
                  <a:lnTo>
                    <a:pt x="587" y="4868"/>
                  </a:lnTo>
                  <a:lnTo>
                    <a:pt x="590" y="4879"/>
                  </a:lnTo>
                  <a:lnTo>
                    <a:pt x="593" y="4891"/>
                  </a:lnTo>
                  <a:lnTo>
                    <a:pt x="595" y="4905"/>
                  </a:lnTo>
                  <a:lnTo>
                    <a:pt x="596" y="4920"/>
                  </a:lnTo>
                  <a:lnTo>
                    <a:pt x="596" y="4936"/>
                  </a:lnTo>
                  <a:lnTo>
                    <a:pt x="596" y="5056"/>
                  </a:lnTo>
                  <a:lnTo>
                    <a:pt x="836" y="5056"/>
                  </a:lnTo>
                  <a:lnTo>
                    <a:pt x="836" y="5215"/>
                  </a:lnTo>
                  <a:lnTo>
                    <a:pt x="866" y="5194"/>
                  </a:lnTo>
                  <a:lnTo>
                    <a:pt x="895" y="5173"/>
                  </a:lnTo>
                  <a:lnTo>
                    <a:pt x="909" y="5162"/>
                  </a:lnTo>
                  <a:lnTo>
                    <a:pt x="923" y="5152"/>
                  </a:lnTo>
                  <a:lnTo>
                    <a:pt x="937" y="5143"/>
                  </a:lnTo>
                  <a:lnTo>
                    <a:pt x="953" y="5134"/>
                  </a:lnTo>
                  <a:lnTo>
                    <a:pt x="968" y="5126"/>
                  </a:lnTo>
                  <a:lnTo>
                    <a:pt x="984" y="5119"/>
                  </a:lnTo>
                  <a:lnTo>
                    <a:pt x="1002" y="5112"/>
                  </a:lnTo>
                  <a:lnTo>
                    <a:pt x="1021" y="5107"/>
                  </a:lnTo>
                  <a:lnTo>
                    <a:pt x="1041" y="5102"/>
                  </a:lnTo>
                  <a:lnTo>
                    <a:pt x="1063" y="5099"/>
                  </a:lnTo>
                  <a:lnTo>
                    <a:pt x="1087" y="5097"/>
                  </a:lnTo>
                  <a:lnTo>
                    <a:pt x="1114" y="5095"/>
                  </a:lnTo>
                  <a:lnTo>
                    <a:pt x="1234" y="5095"/>
                  </a:lnTo>
                  <a:lnTo>
                    <a:pt x="1256" y="5097"/>
                  </a:lnTo>
                  <a:lnTo>
                    <a:pt x="1277" y="5098"/>
                  </a:lnTo>
                  <a:lnTo>
                    <a:pt x="1297" y="5100"/>
                  </a:lnTo>
                  <a:lnTo>
                    <a:pt x="1315" y="5102"/>
                  </a:lnTo>
                  <a:lnTo>
                    <a:pt x="1331" y="5105"/>
                  </a:lnTo>
                  <a:lnTo>
                    <a:pt x="1346" y="5109"/>
                  </a:lnTo>
                  <a:lnTo>
                    <a:pt x="1360" y="5113"/>
                  </a:lnTo>
                  <a:lnTo>
                    <a:pt x="1373" y="5118"/>
                  </a:lnTo>
                  <a:lnTo>
                    <a:pt x="1385" y="5123"/>
                  </a:lnTo>
                  <a:lnTo>
                    <a:pt x="1395" y="5129"/>
                  </a:lnTo>
                  <a:lnTo>
                    <a:pt x="1405" y="5135"/>
                  </a:lnTo>
                  <a:lnTo>
                    <a:pt x="1414" y="5142"/>
                  </a:lnTo>
                  <a:lnTo>
                    <a:pt x="1422" y="5149"/>
                  </a:lnTo>
                  <a:lnTo>
                    <a:pt x="1430" y="5157"/>
                  </a:lnTo>
                  <a:lnTo>
                    <a:pt x="1438" y="5166"/>
                  </a:lnTo>
                  <a:lnTo>
                    <a:pt x="1445" y="5174"/>
                  </a:lnTo>
                  <a:lnTo>
                    <a:pt x="1472" y="5210"/>
                  </a:lnTo>
                  <a:lnTo>
                    <a:pt x="1501" y="5251"/>
                  </a:lnTo>
                  <a:lnTo>
                    <a:pt x="1510" y="5261"/>
                  </a:lnTo>
                  <a:lnTo>
                    <a:pt x="1518" y="5271"/>
                  </a:lnTo>
                  <a:lnTo>
                    <a:pt x="1528" y="5282"/>
                  </a:lnTo>
                  <a:lnTo>
                    <a:pt x="1539" y="5292"/>
                  </a:lnTo>
                  <a:lnTo>
                    <a:pt x="1550" y="5304"/>
                  </a:lnTo>
                  <a:lnTo>
                    <a:pt x="1562" y="5314"/>
                  </a:lnTo>
                  <a:lnTo>
                    <a:pt x="1577" y="5324"/>
                  </a:lnTo>
                  <a:lnTo>
                    <a:pt x="1592" y="5334"/>
                  </a:lnTo>
                  <a:lnTo>
                    <a:pt x="1631" y="5294"/>
                  </a:lnTo>
                  <a:lnTo>
                    <a:pt x="1631" y="5255"/>
                  </a:lnTo>
                  <a:lnTo>
                    <a:pt x="1671" y="5215"/>
                  </a:lnTo>
                  <a:lnTo>
                    <a:pt x="1679" y="5190"/>
                  </a:lnTo>
                  <a:lnTo>
                    <a:pt x="1689" y="5160"/>
                  </a:lnTo>
                  <a:lnTo>
                    <a:pt x="1703" y="5127"/>
                  </a:lnTo>
                  <a:lnTo>
                    <a:pt x="1720" y="5089"/>
                  </a:lnTo>
                  <a:lnTo>
                    <a:pt x="1739" y="5049"/>
                  </a:lnTo>
                  <a:lnTo>
                    <a:pt x="1760" y="5004"/>
                  </a:lnTo>
                  <a:lnTo>
                    <a:pt x="1784" y="4957"/>
                  </a:lnTo>
                  <a:lnTo>
                    <a:pt x="1809" y="4908"/>
                  </a:lnTo>
                  <a:lnTo>
                    <a:pt x="1864" y="4801"/>
                  </a:lnTo>
                  <a:lnTo>
                    <a:pt x="1924" y="4688"/>
                  </a:lnTo>
                  <a:lnTo>
                    <a:pt x="1985" y="4571"/>
                  </a:lnTo>
                  <a:lnTo>
                    <a:pt x="2048" y="4451"/>
                  </a:lnTo>
                  <a:lnTo>
                    <a:pt x="2110" y="4331"/>
                  </a:lnTo>
                  <a:lnTo>
                    <a:pt x="2169" y="4214"/>
                  </a:lnTo>
                  <a:lnTo>
                    <a:pt x="2198" y="4158"/>
                  </a:lnTo>
                  <a:lnTo>
                    <a:pt x="2224" y="4102"/>
                  </a:lnTo>
                  <a:lnTo>
                    <a:pt x="2248" y="4049"/>
                  </a:lnTo>
                  <a:lnTo>
                    <a:pt x="2272" y="3997"/>
                  </a:lnTo>
                  <a:lnTo>
                    <a:pt x="2293" y="3949"/>
                  </a:lnTo>
                  <a:lnTo>
                    <a:pt x="2311" y="3903"/>
                  </a:lnTo>
                  <a:lnTo>
                    <a:pt x="2327" y="3859"/>
                  </a:lnTo>
                  <a:lnTo>
                    <a:pt x="2341" y="3820"/>
                  </a:lnTo>
                  <a:lnTo>
                    <a:pt x="2351" y="3784"/>
                  </a:lnTo>
                  <a:lnTo>
                    <a:pt x="2358" y="3752"/>
                  </a:lnTo>
                  <a:lnTo>
                    <a:pt x="2362" y="3724"/>
                  </a:lnTo>
                  <a:lnTo>
                    <a:pt x="2362" y="3700"/>
                  </a:lnTo>
                  <a:lnTo>
                    <a:pt x="2268" y="3066"/>
                  </a:lnTo>
                  <a:lnTo>
                    <a:pt x="2267" y="3053"/>
                  </a:lnTo>
                  <a:lnTo>
                    <a:pt x="2266" y="3041"/>
                  </a:lnTo>
                  <a:lnTo>
                    <a:pt x="2267" y="3031"/>
                  </a:lnTo>
                  <a:lnTo>
                    <a:pt x="2269" y="3020"/>
                  </a:lnTo>
                  <a:lnTo>
                    <a:pt x="2271" y="3011"/>
                  </a:lnTo>
                  <a:lnTo>
                    <a:pt x="2275" y="3001"/>
                  </a:lnTo>
                  <a:lnTo>
                    <a:pt x="2279" y="2992"/>
                  </a:lnTo>
                  <a:lnTo>
                    <a:pt x="2285" y="2983"/>
                  </a:lnTo>
                  <a:lnTo>
                    <a:pt x="2290" y="2975"/>
                  </a:lnTo>
                  <a:lnTo>
                    <a:pt x="2297" y="2968"/>
                  </a:lnTo>
                  <a:lnTo>
                    <a:pt x="2304" y="2961"/>
                  </a:lnTo>
                  <a:lnTo>
                    <a:pt x="2311" y="2954"/>
                  </a:lnTo>
                  <a:lnTo>
                    <a:pt x="2328" y="2942"/>
                  </a:lnTo>
                  <a:lnTo>
                    <a:pt x="2347" y="2929"/>
                  </a:lnTo>
                  <a:lnTo>
                    <a:pt x="2385" y="2908"/>
                  </a:lnTo>
                  <a:lnTo>
                    <a:pt x="2425" y="2889"/>
                  </a:lnTo>
                  <a:lnTo>
                    <a:pt x="2443" y="2880"/>
                  </a:lnTo>
                  <a:lnTo>
                    <a:pt x="2460" y="2870"/>
                  </a:lnTo>
                  <a:lnTo>
                    <a:pt x="2467" y="2865"/>
                  </a:lnTo>
                  <a:lnTo>
                    <a:pt x="2475" y="2859"/>
                  </a:lnTo>
                  <a:lnTo>
                    <a:pt x="2482" y="2853"/>
                  </a:lnTo>
                  <a:lnTo>
                    <a:pt x="2488" y="2847"/>
                  </a:lnTo>
                  <a:lnTo>
                    <a:pt x="2494" y="2841"/>
                  </a:lnTo>
                  <a:lnTo>
                    <a:pt x="2500" y="2833"/>
                  </a:lnTo>
                  <a:lnTo>
                    <a:pt x="2505" y="2825"/>
                  </a:lnTo>
                  <a:lnTo>
                    <a:pt x="2511" y="2817"/>
                  </a:lnTo>
                  <a:lnTo>
                    <a:pt x="2520" y="2798"/>
                  </a:lnTo>
                  <a:lnTo>
                    <a:pt x="2529" y="2777"/>
                  </a:lnTo>
                  <a:lnTo>
                    <a:pt x="2537" y="2755"/>
                  </a:lnTo>
                  <a:lnTo>
                    <a:pt x="2545" y="2732"/>
                  </a:lnTo>
                  <a:lnTo>
                    <a:pt x="2551" y="2706"/>
                  </a:lnTo>
                  <a:lnTo>
                    <a:pt x="2557" y="2681"/>
                  </a:lnTo>
                  <a:lnTo>
                    <a:pt x="2567" y="2628"/>
                  </a:lnTo>
                  <a:lnTo>
                    <a:pt x="2577" y="2575"/>
                  </a:lnTo>
                  <a:lnTo>
                    <a:pt x="2585" y="2525"/>
                  </a:lnTo>
                  <a:lnTo>
                    <a:pt x="2595" y="2477"/>
                  </a:lnTo>
                  <a:lnTo>
                    <a:pt x="2600" y="2454"/>
                  </a:lnTo>
                  <a:lnTo>
                    <a:pt x="2605" y="2432"/>
                  </a:lnTo>
                  <a:lnTo>
                    <a:pt x="2612" y="2410"/>
                  </a:lnTo>
                  <a:lnTo>
                    <a:pt x="2619" y="2389"/>
                  </a:lnTo>
                  <a:lnTo>
                    <a:pt x="2625" y="2368"/>
                  </a:lnTo>
                  <a:lnTo>
                    <a:pt x="2633" y="2347"/>
                  </a:lnTo>
                  <a:lnTo>
                    <a:pt x="2640" y="2327"/>
                  </a:lnTo>
                  <a:lnTo>
                    <a:pt x="2648" y="2306"/>
                  </a:lnTo>
                  <a:lnTo>
                    <a:pt x="2665" y="2268"/>
                  </a:lnTo>
                  <a:lnTo>
                    <a:pt x="2683" y="2229"/>
                  </a:lnTo>
                  <a:lnTo>
                    <a:pt x="2702" y="2192"/>
                  </a:lnTo>
                  <a:lnTo>
                    <a:pt x="2722" y="2155"/>
                  </a:lnTo>
                  <a:lnTo>
                    <a:pt x="2764" y="2082"/>
                  </a:lnTo>
                  <a:lnTo>
                    <a:pt x="2806" y="2010"/>
                  </a:lnTo>
                  <a:lnTo>
                    <a:pt x="2828" y="1973"/>
                  </a:lnTo>
                  <a:lnTo>
                    <a:pt x="2850" y="1936"/>
                  </a:lnTo>
                  <a:lnTo>
                    <a:pt x="2871" y="1898"/>
                  </a:lnTo>
                  <a:lnTo>
                    <a:pt x="2892" y="1859"/>
                  </a:lnTo>
                  <a:lnTo>
                    <a:pt x="2917" y="1811"/>
                  </a:lnTo>
                  <a:lnTo>
                    <a:pt x="2949" y="1751"/>
                  </a:lnTo>
                  <a:lnTo>
                    <a:pt x="2987" y="1681"/>
                  </a:lnTo>
                  <a:lnTo>
                    <a:pt x="3030" y="1602"/>
                  </a:lnTo>
                  <a:lnTo>
                    <a:pt x="3075" y="1516"/>
                  </a:lnTo>
                  <a:lnTo>
                    <a:pt x="3123" y="1425"/>
                  </a:lnTo>
                  <a:lnTo>
                    <a:pt x="3172" y="1331"/>
                  </a:lnTo>
                  <a:lnTo>
                    <a:pt x="3220" y="1234"/>
                  </a:lnTo>
                  <a:lnTo>
                    <a:pt x="3267" y="1138"/>
                  </a:lnTo>
                  <a:lnTo>
                    <a:pt x="3312" y="1043"/>
                  </a:lnTo>
                  <a:lnTo>
                    <a:pt x="3333" y="996"/>
                  </a:lnTo>
                  <a:lnTo>
                    <a:pt x="3352" y="951"/>
                  </a:lnTo>
                  <a:lnTo>
                    <a:pt x="3372" y="907"/>
                  </a:lnTo>
                  <a:lnTo>
                    <a:pt x="3389" y="864"/>
                  </a:lnTo>
                  <a:lnTo>
                    <a:pt x="3405" y="822"/>
                  </a:lnTo>
                  <a:lnTo>
                    <a:pt x="3419" y="784"/>
                  </a:lnTo>
                  <a:lnTo>
                    <a:pt x="3431" y="746"/>
                  </a:lnTo>
                  <a:lnTo>
                    <a:pt x="3442" y="711"/>
                  </a:lnTo>
                  <a:lnTo>
                    <a:pt x="3450" y="678"/>
                  </a:lnTo>
                  <a:lnTo>
                    <a:pt x="3457" y="649"/>
                  </a:lnTo>
                  <a:lnTo>
                    <a:pt x="3460" y="621"/>
                  </a:lnTo>
                  <a:lnTo>
                    <a:pt x="3462" y="598"/>
                  </a:lnTo>
                  <a:lnTo>
                    <a:pt x="3461" y="569"/>
                  </a:lnTo>
                  <a:lnTo>
                    <a:pt x="3457" y="540"/>
                  </a:lnTo>
                  <a:lnTo>
                    <a:pt x="3452" y="511"/>
                  </a:lnTo>
                  <a:lnTo>
                    <a:pt x="3445" y="482"/>
                  </a:lnTo>
                  <a:lnTo>
                    <a:pt x="3434" y="455"/>
                  </a:lnTo>
                  <a:lnTo>
                    <a:pt x="3423" y="428"/>
                  </a:lnTo>
                  <a:lnTo>
                    <a:pt x="3410" y="400"/>
                  </a:lnTo>
                  <a:lnTo>
                    <a:pt x="3396" y="373"/>
                  </a:lnTo>
                  <a:lnTo>
                    <a:pt x="3380" y="347"/>
                  </a:lnTo>
                  <a:lnTo>
                    <a:pt x="3361" y="321"/>
                  </a:lnTo>
                  <a:lnTo>
                    <a:pt x="3342" y="297"/>
                  </a:lnTo>
                  <a:lnTo>
                    <a:pt x="3321" y="272"/>
                  </a:lnTo>
                  <a:lnTo>
                    <a:pt x="3300" y="249"/>
                  </a:lnTo>
                  <a:lnTo>
                    <a:pt x="3276" y="226"/>
                  </a:lnTo>
                  <a:lnTo>
                    <a:pt x="3252" y="204"/>
                  </a:lnTo>
                  <a:lnTo>
                    <a:pt x="3226" y="183"/>
                  </a:lnTo>
                  <a:lnTo>
                    <a:pt x="3200" y="163"/>
                  </a:lnTo>
                  <a:lnTo>
                    <a:pt x="3173" y="143"/>
                  </a:lnTo>
                  <a:lnTo>
                    <a:pt x="3144" y="125"/>
                  </a:lnTo>
                  <a:lnTo>
                    <a:pt x="3116" y="108"/>
                  </a:lnTo>
                  <a:lnTo>
                    <a:pt x="3086" y="92"/>
                  </a:lnTo>
                  <a:lnTo>
                    <a:pt x="3057" y="76"/>
                  </a:lnTo>
                  <a:lnTo>
                    <a:pt x="3027" y="63"/>
                  </a:lnTo>
                  <a:lnTo>
                    <a:pt x="2995" y="50"/>
                  </a:lnTo>
                  <a:lnTo>
                    <a:pt x="2965" y="39"/>
                  </a:lnTo>
                  <a:lnTo>
                    <a:pt x="2933" y="30"/>
                  </a:lnTo>
                  <a:lnTo>
                    <a:pt x="2902" y="21"/>
                  </a:lnTo>
                  <a:lnTo>
                    <a:pt x="2870" y="13"/>
                  </a:lnTo>
                  <a:lnTo>
                    <a:pt x="2839" y="8"/>
                  </a:lnTo>
                  <a:lnTo>
                    <a:pt x="2807" y="4"/>
                  </a:lnTo>
                  <a:lnTo>
                    <a:pt x="2776" y="1"/>
                  </a:lnTo>
                  <a:lnTo>
                    <a:pt x="2745" y="0"/>
                  </a:lnTo>
                  <a:lnTo>
                    <a:pt x="2467" y="0"/>
                  </a:lnTo>
                  <a:lnTo>
                    <a:pt x="2428" y="2"/>
                  </a:lnTo>
                  <a:lnTo>
                    <a:pt x="2388" y="9"/>
                  </a:lnTo>
                  <a:lnTo>
                    <a:pt x="2348" y="18"/>
                  </a:lnTo>
                  <a:lnTo>
                    <a:pt x="2307" y="33"/>
                  </a:lnTo>
                  <a:lnTo>
                    <a:pt x="2266" y="50"/>
                  </a:lnTo>
                  <a:lnTo>
                    <a:pt x="2225" y="70"/>
                  </a:lnTo>
                  <a:lnTo>
                    <a:pt x="2184" y="94"/>
                  </a:lnTo>
                  <a:lnTo>
                    <a:pt x="2143" y="120"/>
                  </a:lnTo>
                  <a:lnTo>
                    <a:pt x="2102" y="150"/>
                  </a:lnTo>
                  <a:lnTo>
                    <a:pt x="2062" y="182"/>
                  </a:lnTo>
                  <a:lnTo>
                    <a:pt x="2022" y="217"/>
                  </a:lnTo>
                  <a:lnTo>
                    <a:pt x="1983" y="254"/>
                  </a:lnTo>
                  <a:lnTo>
                    <a:pt x="1944" y="294"/>
                  </a:lnTo>
                  <a:lnTo>
                    <a:pt x="1906" y="335"/>
                  </a:lnTo>
                  <a:lnTo>
                    <a:pt x="1870" y="378"/>
                  </a:lnTo>
                  <a:lnTo>
                    <a:pt x="1834" y="422"/>
                  </a:lnTo>
                  <a:lnTo>
                    <a:pt x="1800" y="469"/>
                  </a:lnTo>
                  <a:lnTo>
                    <a:pt x="1766" y="517"/>
                  </a:lnTo>
                  <a:lnTo>
                    <a:pt x="1735" y="567"/>
                  </a:lnTo>
                  <a:lnTo>
                    <a:pt x="1705" y="616"/>
                  </a:lnTo>
                  <a:lnTo>
                    <a:pt x="1676" y="667"/>
                  </a:lnTo>
                  <a:lnTo>
                    <a:pt x="1650" y="719"/>
                  </a:lnTo>
                  <a:lnTo>
                    <a:pt x="1625" y="771"/>
                  </a:lnTo>
                  <a:lnTo>
                    <a:pt x="1603" y="822"/>
                  </a:lnTo>
                  <a:lnTo>
                    <a:pt x="1583" y="875"/>
                  </a:lnTo>
                  <a:lnTo>
                    <a:pt x="1564" y="928"/>
                  </a:lnTo>
                  <a:lnTo>
                    <a:pt x="1549" y="981"/>
                  </a:lnTo>
                  <a:lnTo>
                    <a:pt x="1536" y="1032"/>
                  </a:lnTo>
                  <a:lnTo>
                    <a:pt x="1526" y="1084"/>
                  </a:lnTo>
                  <a:lnTo>
                    <a:pt x="1518" y="1135"/>
                  </a:lnTo>
                  <a:lnTo>
                    <a:pt x="1514" y="1186"/>
                  </a:lnTo>
                  <a:lnTo>
                    <a:pt x="1512" y="1234"/>
                  </a:lnTo>
                  <a:lnTo>
                    <a:pt x="1501" y="1275"/>
                  </a:lnTo>
                  <a:lnTo>
                    <a:pt x="1551" y="1831"/>
                  </a:lnTo>
                  <a:lnTo>
                    <a:pt x="1531" y="1862"/>
                  </a:lnTo>
                  <a:lnTo>
                    <a:pt x="1508" y="1891"/>
                  </a:lnTo>
                  <a:lnTo>
                    <a:pt x="1483" y="1921"/>
                  </a:lnTo>
                  <a:lnTo>
                    <a:pt x="1458" y="1950"/>
                  </a:lnTo>
                  <a:lnTo>
                    <a:pt x="1430" y="1979"/>
                  </a:lnTo>
                  <a:lnTo>
                    <a:pt x="1402" y="2009"/>
                  </a:lnTo>
                  <a:lnTo>
                    <a:pt x="1374" y="2038"/>
                  </a:lnTo>
                  <a:lnTo>
                    <a:pt x="1343" y="2067"/>
                  </a:lnTo>
                  <a:lnTo>
                    <a:pt x="1281" y="2127"/>
                  </a:lnTo>
                  <a:lnTo>
                    <a:pt x="1218" y="2187"/>
                  </a:lnTo>
                  <a:lnTo>
                    <a:pt x="1187" y="2218"/>
                  </a:lnTo>
                  <a:lnTo>
                    <a:pt x="1155" y="2248"/>
                  </a:lnTo>
                  <a:lnTo>
                    <a:pt x="1124" y="2281"/>
                  </a:lnTo>
                  <a:lnTo>
                    <a:pt x="1094" y="2312"/>
                  </a:lnTo>
                  <a:lnTo>
                    <a:pt x="1063" y="2346"/>
                  </a:lnTo>
                  <a:lnTo>
                    <a:pt x="1034" y="2379"/>
                  </a:lnTo>
                  <a:lnTo>
                    <a:pt x="1005" y="2413"/>
                  </a:lnTo>
                  <a:lnTo>
                    <a:pt x="978" y="2448"/>
                  </a:lnTo>
                  <a:lnTo>
                    <a:pt x="953" y="2484"/>
                  </a:lnTo>
                  <a:lnTo>
                    <a:pt x="928" y="2520"/>
                  </a:lnTo>
                  <a:lnTo>
                    <a:pt x="905" y="2558"/>
                  </a:lnTo>
                  <a:lnTo>
                    <a:pt x="884" y="2597"/>
                  </a:lnTo>
                  <a:lnTo>
                    <a:pt x="864" y="2636"/>
                  </a:lnTo>
                  <a:lnTo>
                    <a:pt x="847" y="2677"/>
                  </a:lnTo>
                  <a:lnTo>
                    <a:pt x="832" y="2718"/>
                  </a:lnTo>
                  <a:lnTo>
                    <a:pt x="820" y="2761"/>
                  </a:lnTo>
                  <a:lnTo>
                    <a:pt x="809" y="2806"/>
                  </a:lnTo>
                  <a:lnTo>
                    <a:pt x="801" y="2851"/>
                  </a:lnTo>
                  <a:lnTo>
                    <a:pt x="797" y="2898"/>
                  </a:lnTo>
                  <a:lnTo>
                    <a:pt x="795" y="2946"/>
                  </a:lnTo>
                  <a:lnTo>
                    <a:pt x="795" y="3146"/>
                  </a:lnTo>
                  <a:lnTo>
                    <a:pt x="796" y="3167"/>
                  </a:lnTo>
                  <a:lnTo>
                    <a:pt x="797" y="3186"/>
                  </a:lnTo>
                  <a:lnTo>
                    <a:pt x="799" y="3206"/>
                  </a:lnTo>
                  <a:lnTo>
                    <a:pt x="801" y="3222"/>
                  </a:lnTo>
                  <a:lnTo>
                    <a:pt x="805" y="3238"/>
                  </a:lnTo>
                  <a:lnTo>
                    <a:pt x="809" y="3253"/>
                  </a:lnTo>
                  <a:lnTo>
                    <a:pt x="814" y="3266"/>
                  </a:lnTo>
                  <a:lnTo>
                    <a:pt x="819" y="3280"/>
                  </a:lnTo>
                  <a:lnTo>
                    <a:pt x="824" y="3292"/>
                  </a:lnTo>
                  <a:lnTo>
                    <a:pt x="830" y="3303"/>
                  </a:lnTo>
                  <a:lnTo>
                    <a:pt x="837" y="3313"/>
                  </a:lnTo>
                  <a:lnTo>
                    <a:pt x="843" y="3323"/>
                  </a:lnTo>
                  <a:lnTo>
                    <a:pt x="858" y="3343"/>
                  </a:lnTo>
                  <a:lnTo>
                    <a:pt x="873" y="3361"/>
                  </a:lnTo>
                  <a:lnTo>
                    <a:pt x="890" y="3380"/>
                  </a:lnTo>
                  <a:lnTo>
                    <a:pt x="907" y="3399"/>
                  </a:lnTo>
                  <a:lnTo>
                    <a:pt x="923" y="3421"/>
                  </a:lnTo>
                  <a:lnTo>
                    <a:pt x="939" y="3444"/>
                  </a:lnTo>
                  <a:lnTo>
                    <a:pt x="947" y="3457"/>
                  </a:lnTo>
                  <a:lnTo>
                    <a:pt x="955" y="3473"/>
                  </a:lnTo>
                  <a:lnTo>
                    <a:pt x="963" y="3488"/>
                  </a:lnTo>
                  <a:lnTo>
                    <a:pt x="970" y="3504"/>
                  </a:lnTo>
                  <a:lnTo>
                    <a:pt x="976" y="3521"/>
                  </a:lnTo>
                  <a:lnTo>
                    <a:pt x="983" y="3541"/>
                  </a:lnTo>
                  <a:lnTo>
                    <a:pt x="989" y="3561"/>
                  </a:lnTo>
                  <a:lnTo>
                    <a:pt x="994" y="3583"/>
                  </a:lnTo>
                  <a:lnTo>
                    <a:pt x="927" y="3584"/>
                  </a:lnTo>
                  <a:lnTo>
                    <a:pt x="862" y="3586"/>
                  </a:lnTo>
                  <a:lnTo>
                    <a:pt x="800" y="3591"/>
                  </a:lnTo>
                  <a:lnTo>
                    <a:pt x="740" y="3596"/>
                  </a:lnTo>
                  <a:lnTo>
                    <a:pt x="684" y="3604"/>
                  </a:lnTo>
                  <a:lnTo>
                    <a:pt x="630" y="3615"/>
                  </a:lnTo>
                  <a:lnTo>
                    <a:pt x="578" y="3626"/>
                  </a:lnTo>
                  <a:lnTo>
                    <a:pt x="529" y="3639"/>
                  </a:lnTo>
                  <a:lnTo>
                    <a:pt x="483" y="3654"/>
                  </a:lnTo>
                  <a:lnTo>
                    <a:pt x="438" y="3671"/>
                  </a:lnTo>
                  <a:lnTo>
                    <a:pt x="396" y="3691"/>
                  </a:lnTo>
                  <a:lnTo>
                    <a:pt x="357" y="3711"/>
                  </a:lnTo>
                  <a:lnTo>
                    <a:pt x="319" y="3734"/>
                  </a:lnTo>
                  <a:lnTo>
                    <a:pt x="285" y="3759"/>
                  </a:lnTo>
                  <a:lnTo>
                    <a:pt x="251" y="3786"/>
                  </a:lnTo>
                  <a:lnTo>
                    <a:pt x="221" y="3815"/>
                  </a:lnTo>
                  <a:lnTo>
                    <a:pt x="193" y="3846"/>
                  </a:lnTo>
                  <a:lnTo>
                    <a:pt x="167" y="3880"/>
                  </a:lnTo>
                  <a:lnTo>
                    <a:pt x="143" y="3915"/>
                  </a:lnTo>
                  <a:lnTo>
                    <a:pt x="121" y="3952"/>
                  </a:lnTo>
                  <a:lnTo>
                    <a:pt x="100" y="3991"/>
                  </a:lnTo>
                  <a:lnTo>
                    <a:pt x="82" y="4034"/>
                  </a:lnTo>
                  <a:lnTo>
                    <a:pt x="66" y="4077"/>
                  </a:lnTo>
                  <a:lnTo>
                    <a:pt x="52" y="4124"/>
                  </a:lnTo>
                  <a:lnTo>
                    <a:pt x="39" y="4173"/>
                  </a:lnTo>
                  <a:lnTo>
                    <a:pt x="28" y="4224"/>
                  </a:lnTo>
                  <a:lnTo>
                    <a:pt x="19" y="4276"/>
                  </a:lnTo>
                  <a:lnTo>
                    <a:pt x="12" y="4332"/>
                  </a:lnTo>
                  <a:lnTo>
                    <a:pt x="7" y="4390"/>
                  </a:lnTo>
                  <a:lnTo>
                    <a:pt x="3" y="4450"/>
                  </a:lnTo>
                  <a:lnTo>
                    <a:pt x="1" y="4513"/>
                  </a:lnTo>
                  <a:lnTo>
                    <a:pt x="0" y="4578"/>
                  </a:lnTo>
                  <a:lnTo>
                    <a:pt x="0" y="4698"/>
                  </a:lnTo>
                  <a:lnTo>
                    <a:pt x="0" y="4716"/>
                  </a:lnTo>
                  <a:lnTo>
                    <a:pt x="1" y="4732"/>
                  </a:lnTo>
                  <a:lnTo>
                    <a:pt x="3" y="4749"/>
                  </a:lnTo>
                  <a:lnTo>
                    <a:pt x="5" y="4765"/>
                  </a:lnTo>
                  <a:lnTo>
                    <a:pt x="8" y="4781"/>
                  </a:lnTo>
                  <a:lnTo>
                    <a:pt x="12" y="4795"/>
                  </a:lnTo>
                  <a:lnTo>
                    <a:pt x="16" y="4810"/>
                  </a:lnTo>
                  <a:lnTo>
                    <a:pt x="21" y="4823"/>
                  </a:lnTo>
                  <a:lnTo>
                    <a:pt x="26" y="4838"/>
                  </a:lnTo>
                  <a:lnTo>
                    <a:pt x="32" y="4851"/>
                  </a:lnTo>
                  <a:lnTo>
                    <a:pt x="38" y="4863"/>
                  </a:lnTo>
                  <a:lnTo>
                    <a:pt x="44" y="4875"/>
                  </a:lnTo>
                  <a:lnTo>
                    <a:pt x="52" y="4887"/>
                  </a:lnTo>
                  <a:lnTo>
                    <a:pt x="60" y="4899"/>
                  </a:lnTo>
                  <a:lnTo>
                    <a:pt x="68" y="4910"/>
                  </a:lnTo>
                  <a:lnTo>
                    <a:pt x="76" y="4920"/>
                  </a:lnTo>
                  <a:lnTo>
                    <a:pt x="93" y="4940"/>
                  </a:lnTo>
                  <a:lnTo>
                    <a:pt x="112" y="4959"/>
                  </a:lnTo>
                  <a:lnTo>
                    <a:pt x="132" y="4978"/>
                  </a:lnTo>
                  <a:lnTo>
                    <a:pt x="153" y="4994"/>
                  </a:lnTo>
                  <a:lnTo>
                    <a:pt x="173" y="5011"/>
                  </a:lnTo>
                  <a:lnTo>
                    <a:pt x="196" y="5026"/>
                  </a:lnTo>
                  <a:lnTo>
                    <a:pt x="217" y="5042"/>
                  </a:lnTo>
                  <a:lnTo>
                    <a:pt x="238" y="5056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5" name="Freeform 36"/>
            <p:cNvSpPr>
              <a:spLocks/>
            </p:cNvSpPr>
            <p:nvPr/>
          </p:nvSpPr>
          <p:spPr bwMode="auto">
            <a:xfrm>
              <a:off x="302" y="173"/>
              <a:ext cx="73" cy="56"/>
            </a:xfrm>
            <a:custGeom>
              <a:avLst/>
              <a:gdLst>
                <a:gd name="T0" fmla="*/ 2 w 1234"/>
                <a:gd name="T1" fmla="*/ 563 h 955"/>
                <a:gd name="T2" fmla="*/ 15 w 1234"/>
                <a:gd name="T3" fmla="*/ 629 h 955"/>
                <a:gd name="T4" fmla="*/ 36 w 1234"/>
                <a:gd name="T5" fmla="*/ 690 h 955"/>
                <a:gd name="T6" fmla="*/ 65 w 1234"/>
                <a:gd name="T7" fmla="*/ 747 h 955"/>
                <a:gd name="T8" fmla="*/ 102 w 1234"/>
                <a:gd name="T9" fmla="*/ 798 h 955"/>
                <a:gd name="T10" fmla="*/ 146 w 1234"/>
                <a:gd name="T11" fmla="*/ 843 h 955"/>
                <a:gd name="T12" fmla="*/ 196 w 1234"/>
                <a:gd name="T13" fmla="*/ 882 h 955"/>
                <a:gd name="T14" fmla="*/ 251 w 1234"/>
                <a:gd name="T15" fmla="*/ 913 h 955"/>
                <a:gd name="T16" fmla="*/ 310 w 1234"/>
                <a:gd name="T17" fmla="*/ 936 h 955"/>
                <a:gd name="T18" fmla="*/ 373 w 1234"/>
                <a:gd name="T19" fmla="*/ 951 h 955"/>
                <a:gd name="T20" fmla="*/ 438 w 1234"/>
                <a:gd name="T21" fmla="*/ 955 h 955"/>
                <a:gd name="T22" fmla="*/ 603 w 1234"/>
                <a:gd name="T23" fmla="*/ 953 h 955"/>
                <a:gd name="T24" fmla="*/ 667 w 1234"/>
                <a:gd name="T25" fmla="*/ 938 h 955"/>
                <a:gd name="T26" fmla="*/ 725 w 1234"/>
                <a:gd name="T27" fmla="*/ 914 h 955"/>
                <a:gd name="T28" fmla="*/ 775 w 1234"/>
                <a:gd name="T29" fmla="*/ 881 h 955"/>
                <a:gd name="T30" fmla="*/ 819 w 1234"/>
                <a:gd name="T31" fmla="*/ 839 h 955"/>
                <a:gd name="T32" fmla="*/ 857 w 1234"/>
                <a:gd name="T33" fmla="*/ 789 h 955"/>
                <a:gd name="T34" fmla="*/ 888 w 1234"/>
                <a:gd name="T35" fmla="*/ 734 h 955"/>
                <a:gd name="T36" fmla="*/ 914 w 1234"/>
                <a:gd name="T37" fmla="*/ 674 h 955"/>
                <a:gd name="T38" fmla="*/ 933 w 1234"/>
                <a:gd name="T39" fmla="*/ 611 h 955"/>
                <a:gd name="T40" fmla="*/ 947 w 1234"/>
                <a:gd name="T41" fmla="*/ 545 h 955"/>
                <a:gd name="T42" fmla="*/ 955 w 1234"/>
                <a:gd name="T43" fmla="*/ 478 h 955"/>
                <a:gd name="T44" fmla="*/ 1146 w 1234"/>
                <a:gd name="T45" fmla="*/ 476 h 955"/>
                <a:gd name="T46" fmla="*/ 1182 w 1234"/>
                <a:gd name="T47" fmla="*/ 468 h 955"/>
                <a:gd name="T48" fmla="*/ 1208 w 1234"/>
                <a:gd name="T49" fmla="*/ 452 h 955"/>
                <a:gd name="T50" fmla="*/ 1224 w 1234"/>
                <a:gd name="T51" fmla="*/ 426 h 955"/>
                <a:gd name="T52" fmla="*/ 1232 w 1234"/>
                <a:gd name="T53" fmla="*/ 389 h 955"/>
                <a:gd name="T54" fmla="*/ 1234 w 1234"/>
                <a:gd name="T55" fmla="*/ 318 h 955"/>
                <a:gd name="T56" fmla="*/ 1225 w 1234"/>
                <a:gd name="T57" fmla="*/ 275 h 955"/>
                <a:gd name="T58" fmla="*/ 1200 w 1234"/>
                <a:gd name="T59" fmla="*/ 231 h 955"/>
                <a:gd name="T60" fmla="*/ 1161 w 1234"/>
                <a:gd name="T61" fmla="*/ 189 h 955"/>
                <a:gd name="T62" fmla="*/ 1112 w 1234"/>
                <a:gd name="T63" fmla="*/ 150 h 955"/>
                <a:gd name="T64" fmla="*/ 1058 w 1234"/>
                <a:gd name="T65" fmla="*/ 112 h 955"/>
                <a:gd name="T66" fmla="*/ 957 w 1234"/>
                <a:gd name="T67" fmla="*/ 59 h 955"/>
                <a:gd name="T68" fmla="*/ 861 w 1234"/>
                <a:gd name="T69" fmla="*/ 22 h 955"/>
                <a:gd name="T70" fmla="*/ 810 w 1234"/>
                <a:gd name="T71" fmla="*/ 7 h 955"/>
                <a:gd name="T72" fmla="*/ 767 w 1234"/>
                <a:gd name="T73" fmla="*/ 1 h 955"/>
                <a:gd name="T74" fmla="*/ 690 w 1234"/>
                <a:gd name="T75" fmla="*/ 2 h 955"/>
                <a:gd name="T76" fmla="*/ 591 w 1234"/>
                <a:gd name="T77" fmla="*/ 11 h 955"/>
                <a:gd name="T78" fmla="*/ 491 w 1234"/>
                <a:gd name="T79" fmla="*/ 29 h 955"/>
                <a:gd name="T80" fmla="*/ 395 w 1234"/>
                <a:gd name="T81" fmla="*/ 56 h 955"/>
                <a:gd name="T82" fmla="*/ 305 w 1234"/>
                <a:gd name="T83" fmla="*/ 93 h 955"/>
                <a:gd name="T84" fmla="*/ 222 w 1234"/>
                <a:gd name="T85" fmla="*/ 139 h 955"/>
                <a:gd name="T86" fmla="*/ 147 w 1234"/>
                <a:gd name="T87" fmla="*/ 193 h 955"/>
                <a:gd name="T88" fmla="*/ 87 w 1234"/>
                <a:gd name="T89" fmla="*/ 258 h 955"/>
                <a:gd name="T90" fmla="*/ 40 w 1234"/>
                <a:gd name="T91" fmla="*/ 334 h 955"/>
                <a:gd name="T92" fmla="*/ 10 w 1234"/>
                <a:gd name="T93" fmla="*/ 420 h 955"/>
                <a:gd name="T94" fmla="*/ 0 w 1234"/>
                <a:gd name="T95" fmla="*/ 517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34" h="955">
                  <a:moveTo>
                    <a:pt x="0" y="517"/>
                  </a:moveTo>
                  <a:lnTo>
                    <a:pt x="0" y="541"/>
                  </a:lnTo>
                  <a:lnTo>
                    <a:pt x="2" y="563"/>
                  </a:lnTo>
                  <a:lnTo>
                    <a:pt x="5" y="585"/>
                  </a:lnTo>
                  <a:lnTo>
                    <a:pt x="9" y="607"/>
                  </a:lnTo>
                  <a:lnTo>
                    <a:pt x="15" y="629"/>
                  </a:lnTo>
                  <a:lnTo>
                    <a:pt x="21" y="649"/>
                  </a:lnTo>
                  <a:lnTo>
                    <a:pt x="28" y="670"/>
                  </a:lnTo>
                  <a:lnTo>
                    <a:pt x="36" y="690"/>
                  </a:lnTo>
                  <a:lnTo>
                    <a:pt x="44" y="710"/>
                  </a:lnTo>
                  <a:lnTo>
                    <a:pt x="54" y="728"/>
                  </a:lnTo>
                  <a:lnTo>
                    <a:pt x="65" y="747"/>
                  </a:lnTo>
                  <a:lnTo>
                    <a:pt x="76" y="765"/>
                  </a:lnTo>
                  <a:lnTo>
                    <a:pt x="89" y="782"/>
                  </a:lnTo>
                  <a:lnTo>
                    <a:pt x="102" y="798"/>
                  </a:lnTo>
                  <a:lnTo>
                    <a:pt x="116" y="814"/>
                  </a:lnTo>
                  <a:lnTo>
                    <a:pt x="131" y="829"/>
                  </a:lnTo>
                  <a:lnTo>
                    <a:pt x="146" y="843"/>
                  </a:lnTo>
                  <a:lnTo>
                    <a:pt x="162" y="857"/>
                  </a:lnTo>
                  <a:lnTo>
                    <a:pt x="179" y="869"/>
                  </a:lnTo>
                  <a:lnTo>
                    <a:pt x="196" y="882"/>
                  </a:lnTo>
                  <a:lnTo>
                    <a:pt x="213" y="893"/>
                  </a:lnTo>
                  <a:lnTo>
                    <a:pt x="232" y="903"/>
                  </a:lnTo>
                  <a:lnTo>
                    <a:pt x="251" y="913"/>
                  </a:lnTo>
                  <a:lnTo>
                    <a:pt x="270" y="921"/>
                  </a:lnTo>
                  <a:lnTo>
                    <a:pt x="289" y="929"/>
                  </a:lnTo>
                  <a:lnTo>
                    <a:pt x="310" y="936"/>
                  </a:lnTo>
                  <a:lnTo>
                    <a:pt x="330" y="941"/>
                  </a:lnTo>
                  <a:lnTo>
                    <a:pt x="351" y="947"/>
                  </a:lnTo>
                  <a:lnTo>
                    <a:pt x="373" y="951"/>
                  </a:lnTo>
                  <a:lnTo>
                    <a:pt x="394" y="953"/>
                  </a:lnTo>
                  <a:lnTo>
                    <a:pt x="416" y="955"/>
                  </a:lnTo>
                  <a:lnTo>
                    <a:pt x="438" y="955"/>
                  </a:lnTo>
                  <a:lnTo>
                    <a:pt x="557" y="955"/>
                  </a:lnTo>
                  <a:lnTo>
                    <a:pt x="581" y="955"/>
                  </a:lnTo>
                  <a:lnTo>
                    <a:pt x="603" y="953"/>
                  </a:lnTo>
                  <a:lnTo>
                    <a:pt x="625" y="949"/>
                  </a:lnTo>
                  <a:lnTo>
                    <a:pt x="647" y="944"/>
                  </a:lnTo>
                  <a:lnTo>
                    <a:pt x="667" y="938"/>
                  </a:lnTo>
                  <a:lnTo>
                    <a:pt x="687" y="931"/>
                  </a:lnTo>
                  <a:lnTo>
                    <a:pt x="707" y="923"/>
                  </a:lnTo>
                  <a:lnTo>
                    <a:pt x="725" y="914"/>
                  </a:lnTo>
                  <a:lnTo>
                    <a:pt x="742" y="904"/>
                  </a:lnTo>
                  <a:lnTo>
                    <a:pt x="758" y="893"/>
                  </a:lnTo>
                  <a:lnTo>
                    <a:pt x="775" y="881"/>
                  </a:lnTo>
                  <a:lnTo>
                    <a:pt x="790" y="867"/>
                  </a:lnTo>
                  <a:lnTo>
                    <a:pt x="805" y="853"/>
                  </a:lnTo>
                  <a:lnTo>
                    <a:pt x="819" y="839"/>
                  </a:lnTo>
                  <a:lnTo>
                    <a:pt x="832" y="823"/>
                  </a:lnTo>
                  <a:lnTo>
                    <a:pt x="845" y="806"/>
                  </a:lnTo>
                  <a:lnTo>
                    <a:pt x="857" y="789"/>
                  </a:lnTo>
                  <a:lnTo>
                    <a:pt x="868" y="772"/>
                  </a:lnTo>
                  <a:lnTo>
                    <a:pt x="878" y="754"/>
                  </a:lnTo>
                  <a:lnTo>
                    <a:pt x="888" y="734"/>
                  </a:lnTo>
                  <a:lnTo>
                    <a:pt x="896" y="715"/>
                  </a:lnTo>
                  <a:lnTo>
                    <a:pt x="905" y="695"/>
                  </a:lnTo>
                  <a:lnTo>
                    <a:pt x="914" y="674"/>
                  </a:lnTo>
                  <a:lnTo>
                    <a:pt x="921" y="653"/>
                  </a:lnTo>
                  <a:lnTo>
                    <a:pt x="927" y="633"/>
                  </a:lnTo>
                  <a:lnTo>
                    <a:pt x="933" y="611"/>
                  </a:lnTo>
                  <a:lnTo>
                    <a:pt x="938" y="589"/>
                  </a:lnTo>
                  <a:lnTo>
                    <a:pt x="943" y="567"/>
                  </a:lnTo>
                  <a:lnTo>
                    <a:pt x="947" y="545"/>
                  </a:lnTo>
                  <a:lnTo>
                    <a:pt x="950" y="522"/>
                  </a:lnTo>
                  <a:lnTo>
                    <a:pt x="953" y="500"/>
                  </a:lnTo>
                  <a:lnTo>
                    <a:pt x="955" y="478"/>
                  </a:lnTo>
                  <a:lnTo>
                    <a:pt x="1114" y="478"/>
                  </a:lnTo>
                  <a:lnTo>
                    <a:pt x="1131" y="477"/>
                  </a:lnTo>
                  <a:lnTo>
                    <a:pt x="1146" y="476"/>
                  </a:lnTo>
                  <a:lnTo>
                    <a:pt x="1159" y="475"/>
                  </a:lnTo>
                  <a:lnTo>
                    <a:pt x="1171" y="471"/>
                  </a:lnTo>
                  <a:lnTo>
                    <a:pt x="1182" y="468"/>
                  </a:lnTo>
                  <a:lnTo>
                    <a:pt x="1193" y="463"/>
                  </a:lnTo>
                  <a:lnTo>
                    <a:pt x="1201" y="458"/>
                  </a:lnTo>
                  <a:lnTo>
                    <a:pt x="1208" y="452"/>
                  </a:lnTo>
                  <a:lnTo>
                    <a:pt x="1215" y="444"/>
                  </a:lnTo>
                  <a:lnTo>
                    <a:pt x="1220" y="436"/>
                  </a:lnTo>
                  <a:lnTo>
                    <a:pt x="1224" y="426"/>
                  </a:lnTo>
                  <a:lnTo>
                    <a:pt x="1228" y="415"/>
                  </a:lnTo>
                  <a:lnTo>
                    <a:pt x="1230" y="402"/>
                  </a:lnTo>
                  <a:lnTo>
                    <a:pt x="1232" y="389"/>
                  </a:lnTo>
                  <a:lnTo>
                    <a:pt x="1233" y="374"/>
                  </a:lnTo>
                  <a:lnTo>
                    <a:pt x="1234" y="358"/>
                  </a:lnTo>
                  <a:lnTo>
                    <a:pt x="1234" y="318"/>
                  </a:lnTo>
                  <a:lnTo>
                    <a:pt x="1232" y="304"/>
                  </a:lnTo>
                  <a:lnTo>
                    <a:pt x="1229" y="289"/>
                  </a:lnTo>
                  <a:lnTo>
                    <a:pt x="1225" y="275"/>
                  </a:lnTo>
                  <a:lnTo>
                    <a:pt x="1218" y="260"/>
                  </a:lnTo>
                  <a:lnTo>
                    <a:pt x="1210" y="246"/>
                  </a:lnTo>
                  <a:lnTo>
                    <a:pt x="1200" y="231"/>
                  </a:lnTo>
                  <a:lnTo>
                    <a:pt x="1187" y="217"/>
                  </a:lnTo>
                  <a:lnTo>
                    <a:pt x="1175" y="204"/>
                  </a:lnTo>
                  <a:lnTo>
                    <a:pt x="1161" y="189"/>
                  </a:lnTo>
                  <a:lnTo>
                    <a:pt x="1146" y="176"/>
                  </a:lnTo>
                  <a:lnTo>
                    <a:pt x="1130" y="163"/>
                  </a:lnTo>
                  <a:lnTo>
                    <a:pt x="1112" y="150"/>
                  </a:lnTo>
                  <a:lnTo>
                    <a:pt x="1095" y="137"/>
                  </a:lnTo>
                  <a:lnTo>
                    <a:pt x="1077" y="124"/>
                  </a:lnTo>
                  <a:lnTo>
                    <a:pt x="1058" y="112"/>
                  </a:lnTo>
                  <a:lnTo>
                    <a:pt x="1038" y="101"/>
                  </a:lnTo>
                  <a:lnTo>
                    <a:pt x="998" y="80"/>
                  </a:lnTo>
                  <a:lnTo>
                    <a:pt x="957" y="59"/>
                  </a:lnTo>
                  <a:lnTo>
                    <a:pt x="918" y="42"/>
                  </a:lnTo>
                  <a:lnTo>
                    <a:pt x="879" y="28"/>
                  </a:lnTo>
                  <a:lnTo>
                    <a:pt x="861" y="22"/>
                  </a:lnTo>
                  <a:lnTo>
                    <a:pt x="842" y="16"/>
                  </a:lnTo>
                  <a:lnTo>
                    <a:pt x="825" y="11"/>
                  </a:lnTo>
                  <a:lnTo>
                    <a:pt x="810" y="7"/>
                  </a:lnTo>
                  <a:lnTo>
                    <a:pt x="795" y="4"/>
                  </a:lnTo>
                  <a:lnTo>
                    <a:pt x="781" y="2"/>
                  </a:lnTo>
                  <a:lnTo>
                    <a:pt x="767" y="1"/>
                  </a:lnTo>
                  <a:lnTo>
                    <a:pt x="756" y="0"/>
                  </a:lnTo>
                  <a:lnTo>
                    <a:pt x="724" y="1"/>
                  </a:lnTo>
                  <a:lnTo>
                    <a:pt x="690" y="2"/>
                  </a:lnTo>
                  <a:lnTo>
                    <a:pt x="657" y="4"/>
                  </a:lnTo>
                  <a:lnTo>
                    <a:pt x="624" y="7"/>
                  </a:lnTo>
                  <a:lnTo>
                    <a:pt x="591" y="11"/>
                  </a:lnTo>
                  <a:lnTo>
                    <a:pt x="557" y="16"/>
                  </a:lnTo>
                  <a:lnTo>
                    <a:pt x="525" y="22"/>
                  </a:lnTo>
                  <a:lnTo>
                    <a:pt x="491" y="29"/>
                  </a:lnTo>
                  <a:lnTo>
                    <a:pt x="459" y="37"/>
                  </a:lnTo>
                  <a:lnTo>
                    <a:pt x="427" y="46"/>
                  </a:lnTo>
                  <a:lnTo>
                    <a:pt x="395" y="56"/>
                  </a:lnTo>
                  <a:lnTo>
                    <a:pt x="365" y="68"/>
                  </a:lnTo>
                  <a:lnTo>
                    <a:pt x="334" y="80"/>
                  </a:lnTo>
                  <a:lnTo>
                    <a:pt x="305" y="93"/>
                  </a:lnTo>
                  <a:lnTo>
                    <a:pt x="276" y="107"/>
                  </a:lnTo>
                  <a:lnTo>
                    <a:pt x="248" y="121"/>
                  </a:lnTo>
                  <a:lnTo>
                    <a:pt x="222" y="139"/>
                  </a:lnTo>
                  <a:lnTo>
                    <a:pt x="195" y="156"/>
                  </a:lnTo>
                  <a:lnTo>
                    <a:pt x="171" y="174"/>
                  </a:lnTo>
                  <a:lnTo>
                    <a:pt x="147" y="193"/>
                  </a:lnTo>
                  <a:lnTo>
                    <a:pt x="126" y="214"/>
                  </a:lnTo>
                  <a:lnTo>
                    <a:pt x="106" y="236"/>
                  </a:lnTo>
                  <a:lnTo>
                    <a:pt x="87" y="258"/>
                  </a:lnTo>
                  <a:lnTo>
                    <a:pt x="69" y="283"/>
                  </a:lnTo>
                  <a:lnTo>
                    <a:pt x="54" y="308"/>
                  </a:lnTo>
                  <a:lnTo>
                    <a:pt x="40" y="334"/>
                  </a:lnTo>
                  <a:lnTo>
                    <a:pt x="28" y="362"/>
                  </a:lnTo>
                  <a:lnTo>
                    <a:pt x="19" y="390"/>
                  </a:lnTo>
                  <a:lnTo>
                    <a:pt x="10" y="420"/>
                  </a:lnTo>
                  <a:lnTo>
                    <a:pt x="4" y="451"/>
                  </a:lnTo>
                  <a:lnTo>
                    <a:pt x="1" y="484"/>
                  </a:lnTo>
                  <a:lnTo>
                    <a:pt x="0" y="5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6" name="Freeform 37"/>
            <p:cNvSpPr>
              <a:spLocks/>
            </p:cNvSpPr>
            <p:nvPr/>
          </p:nvSpPr>
          <p:spPr bwMode="auto">
            <a:xfrm>
              <a:off x="475" y="152"/>
              <a:ext cx="117" cy="216"/>
            </a:xfrm>
            <a:custGeom>
              <a:avLst/>
              <a:gdLst>
                <a:gd name="T0" fmla="*/ 1488 w 1990"/>
                <a:gd name="T1" fmla="*/ 212 h 3662"/>
                <a:gd name="T2" fmla="*/ 1289 w 1990"/>
                <a:gd name="T3" fmla="*/ 308 h 3662"/>
                <a:gd name="T4" fmla="*/ 1162 w 1990"/>
                <a:gd name="T5" fmla="*/ 316 h 3662"/>
                <a:gd name="T6" fmla="*/ 1078 w 1990"/>
                <a:gd name="T7" fmla="*/ 273 h 3662"/>
                <a:gd name="T8" fmla="*/ 971 w 1990"/>
                <a:gd name="T9" fmla="*/ 117 h 3662"/>
                <a:gd name="T10" fmla="*/ 923 w 1990"/>
                <a:gd name="T11" fmla="*/ 80 h 3662"/>
                <a:gd name="T12" fmla="*/ 850 w 1990"/>
                <a:gd name="T13" fmla="*/ 99 h 3662"/>
                <a:gd name="T14" fmla="*/ 789 w 1990"/>
                <a:gd name="T15" fmla="*/ 160 h 3662"/>
                <a:gd name="T16" fmla="*/ 729 w 1990"/>
                <a:gd name="T17" fmla="*/ 298 h 3662"/>
                <a:gd name="T18" fmla="*/ 821 w 1990"/>
                <a:gd name="T19" fmla="*/ 646 h 3662"/>
                <a:gd name="T20" fmla="*/ 1190 w 1990"/>
                <a:gd name="T21" fmla="*/ 689 h 3662"/>
                <a:gd name="T22" fmla="*/ 1406 w 1990"/>
                <a:gd name="T23" fmla="*/ 751 h 3662"/>
                <a:gd name="T24" fmla="*/ 1536 w 1990"/>
                <a:gd name="T25" fmla="*/ 856 h 3662"/>
                <a:gd name="T26" fmla="*/ 1544 w 1990"/>
                <a:gd name="T27" fmla="*/ 1085 h 3662"/>
                <a:gd name="T28" fmla="*/ 1483 w 1990"/>
                <a:gd name="T29" fmla="*/ 1168 h 3662"/>
                <a:gd name="T30" fmla="*/ 1376 w 1990"/>
                <a:gd name="T31" fmla="*/ 1194 h 3662"/>
                <a:gd name="T32" fmla="*/ 1276 w 1990"/>
                <a:gd name="T33" fmla="*/ 1176 h 3662"/>
                <a:gd name="T34" fmla="*/ 1100 w 1990"/>
                <a:gd name="T35" fmla="*/ 1103 h 3662"/>
                <a:gd name="T36" fmla="*/ 960 w 1990"/>
                <a:gd name="T37" fmla="*/ 1076 h 3662"/>
                <a:gd name="T38" fmla="*/ 763 w 1990"/>
                <a:gd name="T39" fmla="*/ 1080 h 3662"/>
                <a:gd name="T40" fmla="*/ 650 w 1990"/>
                <a:gd name="T41" fmla="*/ 1152 h 3662"/>
                <a:gd name="T42" fmla="*/ 598 w 1990"/>
                <a:gd name="T43" fmla="*/ 1225 h 3662"/>
                <a:gd name="T44" fmla="*/ 611 w 1990"/>
                <a:gd name="T45" fmla="*/ 1293 h 3662"/>
                <a:gd name="T46" fmla="*/ 713 w 1990"/>
                <a:gd name="T47" fmla="*/ 1487 h 3662"/>
                <a:gd name="T48" fmla="*/ 832 w 1990"/>
                <a:gd name="T49" fmla="*/ 1809 h 3662"/>
                <a:gd name="T50" fmla="*/ 724 w 1990"/>
                <a:gd name="T51" fmla="*/ 1907 h 3662"/>
                <a:gd name="T52" fmla="*/ 521 w 1990"/>
                <a:gd name="T53" fmla="*/ 2034 h 3662"/>
                <a:gd name="T54" fmla="*/ 381 w 1990"/>
                <a:gd name="T55" fmla="*/ 2143 h 3662"/>
                <a:gd name="T56" fmla="*/ 238 w 1990"/>
                <a:gd name="T57" fmla="*/ 2335 h 3662"/>
                <a:gd name="T58" fmla="*/ 45 w 1990"/>
                <a:gd name="T59" fmla="*/ 2667 h 3662"/>
                <a:gd name="T60" fmla="*/ 0 w 1990"/>
                <a:gd name="T61" fmla="*/ 2801 h 3662"/>
                <a:gd name="T62" fmla="*/ 42 w 1990"/>
                <a:gd name="T63" fmla="*/ 2926 h 3662"/>
                <a:gd name="T64" fmla="*/ 129 w 1990"/>
                <a:gd name="T65" fmla="*/ 3077 h 3662"/>
                <a:gd name="T66" fmla="*/ 240 w 1990"/>
                <a:gd name="T67" fmla="*/ 3213 h 3662"/>
                <a:gd name="T68" fmla="*/ 354 w 1990"/>
                <a:gd name="T69" fmla="*/ 3295 h 3662"/>
                <a:gd name="T70" fmla="*/ 527 w 1990"/>
                <a:gd name="T71" fmla="*/ 3284 h 3662"/>
                <a:gd name="T72" fmla="*/ 680 w 1990"/>
                <a:gd name="T73" fmla="*/ 3191 h 3662"/>
                <a:gd name="T74" fmla="*/ 773 w 1990"/>
                <a:gd name="T75" fmla="*/ 3124 h 3662"/>
                <a:gd name="T76" fmla="*/ 793 w 1990"/>
                <a:gd name="T77" fmla="*/ 3250 h 3662"/>
                <a:gd name="T78" fmla="*/ 804 w 1990"/>
                <a:gd name="T79" fmla="*/ 3524 h 3662"/>
                <a:gd name="T80" fmla="*/ 873 w 1990"/>
                <a:gd name="T81" fmla="*/ 3588 h 3662"/>
                <a:gd name="T82" fmla="*/ 1006 w 1990"/>
                <a:gd name="T83" fmla="*/ 3657 h 3662"/>
                <a:gd name="T84" fmla="*/ 1296 w 1990"/>
                <a:gd name="T85" fmla="*/ 3656 h 3662"/>
                <a:gd name="T86" fmla="*/ 1488 w 1990"/>
                <a:gd name="T87" fmla="*/ 3546 h 3662"/>
                <a:gd name="T88" fmla="*/ 1639 w 1990"/>
                <a:gd name="T89" fmla="*/ 3335 h 3662"/>
                <a:gd name="T90" fmla="*/ 1740 w 1990"/>
                <a:gd name="T91" fmla="*/ 3076 h 3662"/>
                <a:gd name="T92" fmla="*/ 1788 w 1990"/>
                <a:gd name="T93" fmla="*/ 2815 h 3662"/>
                <a:gd name="T94" fmla="*/ 1778 w 1990"/>
                <a:gd name="T95" fmla="*/ 2250 h 3662"/>
                <a:gd name="T96" fmla="*/ 1729 w 1990"/>
                <a:gd name="T97" fmla="*/ 2147 h 3662"/>
                <a:gd name="T98" fmla="*/ 1711 w 1990"/>
                <a:gd name="T99" fmla="*/ 2030 h 3662"/>
                <a:gd name="T100" fmla="*/ 1736 w 1990"/>
                <a:gd name="T101" fmla="*/ 1789 h 3662"/>
                <a:gd name="T102" fmla="*/ 1824 w 1990"/>
                <a:gd name="T103" fmla="*/ 1520 h 3662"/>
                <a:gd name="T104" fmla="*/ 1946 w 1990"/>
                <a:gd name="T105" fmla="*/ 1173 h 3662"/>
                <a:gd name="T106" fmla="*/ 1989 w 1990"/>
                <a:gd name="T107" fmla="*/ 915 h 3662"/>
                <a:gd name="T108" fmla="*/ 1980 w 1990"/>
                <a:gd name="T109" fmla="*/ 495 h 3662"/>
                <a:gd name="T110" fmla="*/ 1907 w 1990"/>
                <a:gd name="T111" fmla="*/ 248 h 3662"/>
                <a:gd name="T112" fmla="*/ 1870 w 1990"/>
                <a:gd name="T113" fmla="*/ 0 h 3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90" h="3662">
                  <a:moveTo>
                    <a:pt x="1870" y="0"/>
                  </a:moveTo>
                  <a:lnTo>
                    <a:pt x="1830" y="0"/>
                  </a:lnTo>
                  <a:lnTo>
                    <a:pt x="1777" y="35"/>
                  </a:lnTo>
                  <a:lnTo>
                    <a:pt x="1706" y="80"/>
                  </a:lnTo>
                  <a:lnTo>
                    <a:pt x="1622" y="133"/>
                  </a:lnTo>
                  <a:lnTo>
                    <a:pt x="1533" y="187"/>
                  </a:lnTo>
                  <a:lnTo>
                    <a:pt x="1488" y="212"/>
                  </a:lnTo>
                  <a:lnTo>
                    <a:pt x="1444" y="237"/>
                  </a:lnTo>
                  <a:lnTo>
                    <a:pt x="1401" y="260"/>
                  </a:lnTo>
                  <a:lnTo>
                    <a:pt x="1361" y="279"/>
                  </a:lnTo>
                  <a:lnTo>
                    <a:pt x="1341" y="288"/>
                  </a:lnTo>
                  <a:lnTo>
                    <a:pt x="1323" y="296"/>
                  </a:lnTo>
                  <a:lnTo>
                    <a:pt x="1305" y="303"/>
                  </a:lnTo>
                  <a:lnTo>
                    <a:pt x="1289" y="308"/>
                  </a:lnTo>
                  <a:lnTo>
                    <a:pt x="1272" y="313"/>
                  </a:lnTo>
                  <a:lnTo>
                    <a:pt x="1258" y="316"/>
                  </a:lnTo>
                  <a:lnTo>
                    <a:pt x="1245" y="318"/>
                  </a:lnTo>
                  <a:lnTo>
                    <a:pt x="1233" y="319"/>
                  </a:lnTo>
                  <a:lnTo>
                    <a:pt x="1193" y="319"/>
                  </a:lnTo>
                  <a:lnTo>
                    <a:pt x="1177" y="318"/>
                  </a:lnTo>
                  <a:lnTo>
                    <a:pt x="1162" y="316"/>
                  </a:lnTo>
                  <a:lnTo>
                    <a:pt x="1148" y="313"/>
                  </a:lnTo>
                  <a:lnTo>
                    <a:pt x="1134" y="309"/>
                  </a:lnTo>
                  <a:lnTo>
                    <a:pt x="1121" y="304"/>
                  </a:lnTo>
                  <a:lnTo>
                    <a:pt x="1110" y="297"/>
                  </a:lnTo>
                  <a:lnTo>
                    <a:pt x="1098" y="289"/>
                  </a:lnTo>
                  <a:lnTo>
                    <a:pt x="1088" y="281"/>
                  </a:lnTo>
                  <a:lnTo>
                    <a:pt x="1078" y="273"/>
                  </a:lnTo>
                  <a:lnTo>
                    <a:pt x="1068" y="263"/>
                  </a:lnTo>
                  <a:lnTo>
                    <a:pt x="1059" y="254"/>
                  </a:lnTo>
                  <a:lnTo>
                    <a:pt x="1051" y="244"/>
                  </a:lnTo>
                  <a:lnTo>
                    <a:pt x="1035" y="221"/>
                  </a:lnTo>
                  <a:lnTo>
                    <a:pt x="1021" y="199"/>
                  </a:lnTo>
                  <a:lnTo>
                    <a:pt x="995" y="156"/>
                  </a:lnTo>
                  <a:lnTo>
                    <a:pt x="971" y="117"/>
                  </a:lnTo>
                  <a:lnTo>
                    <a:pt x="965" y="110"/>
                  </a:lnTo>
                  <a:lnTo>
                    <a:pt x="958" y="102"/>
                  </a:lnTo>
                  <a:lnTo>
                    <a:pt x="952" y="96"/>
                  </a:lnTo>
                  <a:lnTo>
                    <a:pt x="945" y="91"/>
                  </a:lnTo>
                  <a:lnTo>
                    <a:pt x="937" y="85"/>
                  </a:lnTo>
                  <a:lnTo>
                    <a:pt x="930" y="82"/>
                  </a:lnTo>
                  <a:lnTo>
                    <a:pt x="923" y="80"/>
                  </a:lnTo>
                  <a:lnTo>
                    <a:pt x="915" y="79"/>
                  </a:lnTo>
                  <a:lnTo>
                    <a:pt x="903" y="80"/>
                  </a:lnTo>
                  <a:lnTo>
                    <a:pt x="892" y="82"/>
                  </a:lnTo>
                  <a:lnTo>
                    <a:pt x="881" y="85"/>
                  </a:lnTo>
                  <a:lnTo>
                    <a:pt x="871" y="89"/>
                  </a:lnTo>
                  <a:lnTo>
                    <a:pt x="860" y="94"/>
                  </a:lnTo>
                  <a:lnTo>
                    <a:pt x="850" y="99"/>
                  </a:lnTo>
                  <a:lnTo>
                    <a:pt x="840" y="106"/>
                  </a:lnTo>
                  <a:lnTo>
                    <a:pt x="831" y="113"/>
                  </a:lnTo>
                  <a:lnTo>
                    <a:pt x="822" y="121"/>
                  </a:lnTo>
                  <a:lnTo>
                    <a:pt x="814" y="129"/>
                  </a:lnTo>
                  <a:lnTo>
                    <a:pt x="806" y="139"/>
                  </a:lnTo>
                  <a:lnTo>
                    <a:pt x="797" y="148"/>
                  </a:lnTo>
                  <a:lnTo>
                    <a:pt x="789" y="160"/>
                  </a:lnTo>
                  <a:lnTo>
                    <a:pt x="782" y="171"/>
                  </a:lnTo>
                  <a:lnTo>
                    <a:pt x="775" y="182"/>
                  </a:lnTo>
                  <a:lnTo>
                    <a:pt x="769" y="193"/>
                  </a:lnTo>
                  <a:lnTo>
                    <a:pt x="757" y="218"/>
                  </a:lnTo>
                  <a:lnTo>
                    <a:pt x="746" y="244"/>
                  </a:lnTo>
                  <a:lnTo>
                    <a:pt x="737" y="271"/>
                  </a:lnTo>
                  <a:lnTo>
                    <a:pt x="729" y="298"/>
                  </a:lnTo>
                  <a:lnTo>
                    <a:pt x="723" y="324"/>
                  </a:lnTo>
                  <a:lnTo>
                    <a:pt x="719" y="349"/>
                  </a:lnTo>
                  <a:lnTo>
                    <a:pt x="716" y="375"/>
                  </a:lnTo>
                  <a:lnTo>
                    <a:pt x="716" y="398"/>
                  </a:lnTo>
                  <a:lnTo>
                    <a:pt x="716" y="638"/>
                  </a:lnTo>
                  <a:lnTo>
                    <a:pt x="765" y="642"/>
                  </a:lnTo>
                  <a:lnTo>
                    <a:pt x="821" y="646"/>
                  </a:lnTo>
                  <a:lnTo>
                    <a:pt x="883" y="651"/>
                  </a:lnTo>
                  <a:lnTo>
                    <a:pt x="948" y="657"/>
                  </a:lnTo>
                  <a:lnTo>
                    <a:pt x="1017" y="664"/>
                  </a:lnTo>
                  <a:lnTo>
                    <a:pt x="1086" y="673"/>
                  </a:lnTo>
                  <a:lnTo>
                    <a:pt x="1121" y="678"/>
                  </a:lnTo>
                  <a:lnTo>
                    <a:pt x="1156" y="683"/>
                  </a:lnTo>
                  <a:lnTo>
                    <a:pt x="1190" y="689"/>
                  </a:lnTo>
                  <a:lnTo>
                    <a:pt x="1224" y="697"/>
                  </a:lnTo>
                  <a:lnTo>
                    <a:pt x="1257" y="704"/>
                  </a:lnTo>
                  <a:lnTo>
                    <a:pt x="1290" y="712"/>
                  </a:lnTo>
                  <a:lnTo>
                    <a:pt x="1320" y="721"/>
                  </a:lnTo>
                  <a:lnTo>
                    <a:pt x="1350" y="730"/>
                  </a:lnTo>
                  <a:lnTo>
                    <a:pt x="1379" y="741"/>
                  </a:lnTo>
                  <a:lnTo>
                    <a:pt x="1406" y="751"/>
                  </a:lnTo>
                  <a:lnTo>
                    <a:pt x="1432" y="764"/>
                  </a:lnTo>
                  <a:lnTo>
                    <a:pt x="1455" y="777"/>
                  </a:lnTo>
                  <a:lnTo>
                    <a:pt x="1476" y="790"/>
                  </a:lnTo>
                  <a:lnTo>
                    <a:pt x="1495" y="805"/>
                  </a:lnTo>
                  <a:lnTo>
                    <a:pt x="1512" y="821"/>
                  </a:lnTo>
                  <a:lnTo>
                    <a:pt x="1525" y="838"/>
                  </a:lnTo>
                  <a:lnTo>
                    <a:pt x="1536" y="856"/>
                  </a:lnTo>
                  <a:lnTo>
                    <a:pt x="1544" y="874"/>
                  </a:lnTo>
                  <a:lnTo>
                    <a:pt x="1549" y="894"/>
                  </a:lnTo>
                  <a:lnTo>
                    <a:pt x="1551" y="916"/>
                  </a:lnTo>
                  <a:lnTo>
                    <a:pt x="1551" y="1036"/>
                  </a:lnTo>
                  <a:lnTo>
                    <a:pt x="1550" y="1053"/>
                  </a:lnTo>
                  <a:lnTo>
                    <a:pt x="1548" y="1069"/>
                  </a:lnTo>
                  <a:lnTo>
                    <a:pt x="1544" y="1085"/>
                  </a:lnTo>
                  <a:lnTo>
                    <a:pt x="1540" y="1099"/>
                  </a:lnTo>
                  <a:lnTo>
                    <a:pt x="1533" y="1114"/>
                  </a:lnTo>
                  <a:lnTo>
                    <a:pt x="1526" y="1127"/>
                  </a:lnTo>
                  <a:lnTo>
                    <a:pt x="1517" y="1139"/>
                  </a:lnTo>
                  <a:lnTo>
                    <a:pt x="1507" y="1150"/>
                  </a:lnTo>
                  <a:lnTo>
                    <a:pt x="1496" y="1160"/>
                  </a:lnTo>
                  <a:lnTo>
                    <a:pt x="1483" y="1168"/>
                  </a:lnTo>
                  <a:lnTo>
                    <a:pt x="1470" y="1177"/>
                  </a:lnTo>
                  <a:lnTo>
                    <a:pt x="1457" y="1183"/>
                  </a:lnTo>
                  <a:lnTo>
                    <a:pt x="1442" y="1188"/>
                  </a:lnTo>
                  <a:lnTo>
                    <a:pt x="1426" y="1192"/>
                  </a:lnTo>
                  <a:lnTo>
                    <a:pt x="1409" y="1194"/>
                  </a:lnTo>
                  <a:lnTo>
                    <a:pt x="1392" y="1195"/>
                  </a:lnTo>
                  <a:lnTo>
                    <a:pt x="1376" y="1194"/>
                  </a:lnTo>
                  <a:lnTo>
                    <a:pt x="1360" y="1193"/>
                  </a:lnTo>
                  <a:lnTo>
                    <a:pt x="1344" y="1192"/>
                  </a:lnTo>
                  <a:lnTo>
                    <a:pt x="1329" y="1190"/>
                  </a:lnTo>
                  <a:lnTo>
                    <a:pt x="1315" y="1187"/>
                  </a:lnTo>
                  <a:lnTo>
                    <a:pt x="1302" y="1184"/>
                  </a:lnTo>
                  <a:lnTo>
                    <a:pt x="1289" y="1180"/>
                  </a:lnTo>
                  <a:lnTo>
                    <a:pt x="1276" y="1176"/>
                  </a:lnTo>
                  <a:lnTo>
                    <a:pt x="1251" y="1166"/>
                  </a:lnTo>
                  <a:lnTo>
                    <a:pt x="1227" y="1156"/>
                  </a:lnTo>
                  <a:lnTo>
                    <a:pt x="1203" y="1146"/>
                  </a:lnTo>
                  <a:lnTo>
                    <a:pt x="1179" y="1135"/>
                  </a:lnTo>
                  <a:lnTo>
                    <a:pt x="1155" y="1124"/>
                  </a:lnTo>
                  <a:lnTo>
                    <a:pt x="1128" y="1113"/>
                  </a:lnTo>
                  <a:lnTo>
                    <a:pt x="1100" y="1103"/>
                  </a:lnTo>
                  <a:lnTo>
                    <a:pt x="1069" y="1093"/>
                  </a:lnTo>
                  <a:lnTo>
                    <a:pt x="1053" y="1089"/>
                  </a:lnTo>
                  <a:lnTo>
                    <a:pt x="1037" y="1086"/>
                  </a:lnTo>
                  <a:lnTo>
                    <a:pt x="1019" y="1083"/>
                  </a:lnTo>
                  <a:lnTo>
                    <a:pt x="1000" y="1080"/>
                  </a:lnTo>
                  <a:lnTo>
                    <a:pt x="980" y="1078"/>
                  </a:lnTo>
                  <a:lnTo>
                    <a:pt x="960" y="1076"/>
                  </a:lnTo>
                  <a:lnTo>
                    <a:pt x="937" y="1075"/>
                  </a:lnTo>
                  <a:lnTo>
                    <a:pt x="915" y="1075"/>
                  </a:lnTo>
                  <a:lnTo>
                    <a:pt x="795" y="1075"/>
                  </a:lnTo>
                  <a:lnTo>
                    <a:pt x="787" y="1075"/>
                  </a:lnTo>
                  <a:lnTo>
                    <a:pt x="779" y="1076"/>
                  </a:lnTo>
                  <a:lnTo>
                    <a:pt x="771" y="1078"/>
                  </a:lnTo>
                  <a:lnTo>
                    <a:pt x="763" y="1080"/>
                  </a:lnTo>
                  <a:lnTo>
                    <a:pt x="747" y="1086"/>
                  </a:lnTo>
                  <a:lnTo>
                    <a:pt x="729" y="1094"/>
                  </a:lnTo>
                  <a:lnTo>
                    <a:pt x="712" y="1104"/>
                  </a:lnTo>
                  <a:lnTo>
                    <a:pt x="696" y="1115"/>
                  </a:lnTo>
                  <a:lnTo>
                    <a:pt x="680" y="1126"/>
                  </a:lnTo>
                  <a:lnTo>
                    <a:pt x="666" y="1139"/>
                  </a:lnTo>
                  <a:lnTo>
                    <a:pt x="650" y="1152"/>
                  </a:lnTo>
                  <a:lnTo>
                    <a:pt x="637" y="1165"/>
                  </a:lnTo>
                  <a:lnTo>
                    <a:pt x="626" y="1179"/>
                  </a:lnTo>
                  <a:lnTo>
                    <a:pt x="616" y="1192"/>
                  </a:lnTo>
                  <a:lnTo>
                    <a:pt x="608" y="1204"/>
                  </a:lnTo>
                  <a:lnTo>
                    <a:pt x="602" y="1215"/>
                  </a:lnTo>
                  <a:lnTo>
                    <a:pt x="600" y="1220"/>
                  </a:lnTo>
                  <a:lnTo>
                    <a:pt x="598" y="1225"/>
                  </a:lnTo>
                  <a:lnTo>
                    <a:pt x="597" y="1230"/>
                  </a:lnTo>
                  <a:lnTo>
                    <a:pt x="597" y="1234"/>
                  </a:lnTo>
                  <a:lnTo>
                    <a:pt x="598" y="1244"/>
                  </a:lnTo>
                  <a:lnTo>
                    <a:pt x="599" y="1255"/>
                  </a:lnTo>
                  <a:lnTo>
                    <a:pt x="602" y="1266"/>
                  </a:lnTo>
                  <a:lnTo>
                    <a:pt x="606" y="1279"/>
                  </a:lnTo>
                  <a:lnTo>
                    <a:pt x="611" y="1293"/>
                  </a:lnTo>
                  <a:lnTo>
                    <a:pt x="617" y="1308"/>
                  </a:lnTo>
                  <a:lnTo>
                    <a:pt x="624" y="1324"/>
                  </a:lnTo>
                  <a:lnTo>
                    <a:pt x="632" y="1339"/>
                  </a:lnTo>
                  <a:lnTo>
                    <a:pt x="649" y="1374"/>
                  </a:lnTo>
                  <a:lnTo>
                    <a:pt x="669" y="1410"/>
                  </a:lnTo>
                  <a:lnTo>
                    <a:pt x="691" y="1449"/>
                  </a:lnTo>
                  <a:lnTo>
                    <a:pt x="713" y="1487"/>
                  </a:lnTo>
                  <a:lnTo>
                    <a:pt x="761" y="1564"/>
                  </a:lnTo>
                  <a:lnTo>
                    <a:pt x="807" y="1637"/>
                  </a:lnTo>
                  <a:lnTo>
                    <a:pt x="846" y="1701"/>
                  </a:lnTo>
                  <a:lnTo>
                    <a:pt x="876" y="1752"/>
                  </a:lnTo>
                  <a:lnTo>
                    <a:pt x="861" y="1771"/>
                  </a:lnTo>
                  <a:lnTo>
                    <a:pt x="847" y="1791"/>
                  </a:lnTo>
                  <a:lnTo>
                    <a:pt x="832" y="1809"/>
                  </a:lnTo>
                  <a:lnTo>
                    <a:pt x="818" y="1825"/>
                  </a:lnTo>
                  <a:lnTo>
                    <a:pt x="803" y="1841"/>
                  </a:lnTo>
                  <a:lnTo>
                    <a:pt x="787" y="1856"/>
                  </a:lnTo>
                  <a:lnTo>
                    <a:pt x="771" y="1870"/>
                  </a:lnTo>
                  <a:lnTo>
                    <a:pt x="756" y="1883"/>
                  </a:lnTo>
                  <a:lnTo>
                    <a:pt x="740" y="1896"/>
                  </a:lnTo>
                  <a:lnTo>
                    <a:pt x="724" y="1907"/>
                  </a:lnTo>
                  <a:lnTo>
                    <a:pt x="708" y="1920"/>
                  </a:lnTo>
                  <a:lnTo>
                    <a:pt x="691" y="1930"/>
                  </a:lnTo>
                  <a:lnTo>
                    <a:pt x="658" y="1951"/>
                  </a:lnTo>
                  <a:lnTo>
                    <a:pt x="625" y="1971"/>
                  </a:lnTo>
                  <a:lnTo>
                    <a:pt x="590" y="1992"/>
                  </a:lnTo>
                  <a:lnTo>
                    <a:pt x="556" y="2012"/>
                  </a:lnTo>
                  <a:lnTo>
                    <a:pt x="521" y="2034"/>
                  </a:lnTo>
                  <a:lnTo>
                    <a:pt x="486" y="2057"/>
                  </a:lnTo>
                  <a:lnTo>
                    <a:pt x="469" y="2070"/>
                  </a:lnTo>
                  <a:lnTo>
                    <a:pt x="451" y="2083"/>
                  </a:lnTo>
                  <a:lnTo>
                    <a:pt x="434" y="2096"/>
                  </a:lnTo>
                  <a:lnTo>
                    <a:pt x="417" y="2111"/>
                  </a:lnTo>
                  <a:lnTo>
                    <a:pt x="399" y="2127"/>
                  </a:lnTo>
                  <a:lnTo>
                    <a:pt x="381" y="2143"/>
                  </a:lnTo>
                  <a:lnTo>
                    <a:pt x="364" y="2160"/>
                  </a:lnTo>
                  <a:lnTo>
                    <a:pt x="347" y="2178"/>
                  </a:lnTo>
                  <a:lnTo>
                    <a:pt x="333" y="2197"/>
                  </a:lnTo>
                  <a:lnTo>
                    <a:pt x="313" y="2222"/>
                  </a:lnTo>
                  <a:lnTo>
                    <a:pt x="291" y="2255"/>
                  </a:lnTo>
                  <a:lnTo>
                    <a:pt x="266" y="2292"/>
                  </a:lnTo>
                  <a:lnTo>
                    <a:pt x="238" y="2335"/>
                  </a:lnTo>
                  <a:lnTo>
                    <a:pt x="209" y="2380"/>
                  </a:lnTo>
                  <a:lnTo>
                    <a:pt x="180" y="2429"/>
                  </a:lnTo>
                  <a:lnTo>
                    <a:pt x="149" y="2478"/>
                  </a:lnTo>
                  <a:lnTo>
                    <a:pt x="120" y="2528"/>
                  </a:lnTo>
                  <a:lnTo>
                    <a:pt x="92" y="2576"/>
                  </a:lnTo>
                  <a:lnTo>
                    <a:pt x="67" y="2623"/>
                  </a:lnTo>
                  <a:lnTo>
                    <a:pt x="45" y="2667"/>
                  </a:lnTo>
                  <a:lnTo>
                    <a:pt x="26" y="2706"/>
                  </a:lnTo>
                  <a:lnTo>
                    <a:pt x="12" y="2740"/>
                  </a:lnTo>
                  <a:lnTo>
                    <a:pt x="7" y="2754"/>
                  </a:lnTo>
                  <a:lnTo>
                    <a:pt x="3" y="2767"/>
                  </a:lnTo>
                  <a:lnTo>
                    <a:pt x="0" y="2778"/>
                  </a:lnTo>
                  <a:lnTo>
                    <a:pt x="0" y="2786"/>
                  </a:lnTo>
                  <a:lnTo>
                    <a:pt x="0" y="2801"/>
                  </a:lnTo>
                  <a:lnTo>
                    <a:pt x="3" y="2816"/>
                  </a:lnTo>
                  <a:lnTo>
                    <a:pt x="6" y="2832"/>
                  </a:lnTo>
                  <a:lnTo>
                    <a:pt x="11" y="2849"/>
                  </a:lnTo>
                  <a:lnTo>
                    <a:pt x="16" y="2868"/>
                  </a:lnTo>
                  <a:lnTo>
                    <a:pt x="23" y="2886"/>
                  </a:lnTo>
                  <a:lnTo>
                    <a:pt x="31" y="2906"/>
                  </a:lnTo>
                  <a:lnTo>
                    <a:pt x="42" y="2926"/>
                  </a:lnTo>
                  <a:lnTo>
                    <a:pt x="52" y="2947"/>
                  </a:lnTo>
                  <a:lnTo>
                    <a:pt x="63" y="2968"/>
                  </a:lnTo>
                  <a:lnTo>
                    <a:pt x="74" y="2990"/>
                  </a:lnTo>
                  <a:lnTo>
                    <a:pt x="87" y="3012"/>
                  </a:lnTo>
                  <a:lnTo>
                    <a:pt x="100" y="3033"/>
                  </a:lnTo>
                  <a:lnTo>
                    <a:pt x="114" y="3055"/>
                  </a:lnTo>
                  <a:lnTo>
                    <a:pt x="129" y="3077"/>
                  </a:lnTo>
                  <a:lnTo>
                    <a:pt x="144" y="3098"/>
                  </a:lnTo>
                  <a:lnTo>
                    <a:pt x="159" y="3118"/>
                  </a:lnTo>
                  <a:lnTo>
                    <a:pt x="174" y="3139"/>
                  </a:lnTo>
                  <a:lnTo>
                    <a:pt x="191" y="3159"/>
                  </a:lnTo>
                  <a:lnTo>
                    <a:pt x="207" y="3177"/>
                  </a:lnTo>
                  <a:lnTo>
                    <a:pt x="224" y="3195"/>
                  </a:lnTo>
                  <a:lnTo>
                    <a:pt x="240" y="3213"/>
                  </a:lnTo>
                  <a:lnTo>
                    <a:pt x="257" y="3228"/>
                  </a:lnTo>
                  <a:lnTo>
                    <a:pt x="274" y="3243"/>
                  </a:lnTo>
                  <a:lnTo>
                    <a:pt x="290" y="3256"/>
                  </a:lnTo>
                  <a:lnTo>
                    <a:pt x="306" y="3269"/>
                  </a:lnTo>
                  <a:lnTo>
                    <a:pt x="323" y="3279"/>
                  </a:lnTo>
                  <a:lnTo>
                    <a:pt x="339" y="3288"/>
                  </a:lnTo>
                  <a:lnTo>
                    <a:pt x="354" y="3295"/>
                  </a:lnTo>
                  <a:lnTo>
                    <a:pt x="369" y="3300"/>
                  </a:lnTo>
                  <a:lnTo>
                    <a:pt x="383" y="3303"/>
                  </a:lnTo>
                  <a:lnTo>
                    <a:pt x="398" y="3304"/>
                  </a:lnTo>
                  <a:lnTo>
                    <a:pt x="433" y="3303"/>
                  </a:lnTo>
                  <a:lnTo>
                    <a:pt x="467" y="3299"/>
                  </a:lnTo>
                  <a:lnTo>
                    <a:pt x="498" y="3292"/>
                  </a:lnTo>
                  <a:lnTo>
                    <a:pt x="527" y="3284"/>
                  </a:lnTo>
                  <a:lnTo>
                    <a:pt x="554" y="3273"/>
                  </a:lnTo>
                  <a:lnTo>
                    <a:pt x="579" y="3261"/>
                  </a:lnTo>
                  <a:lnTo>
                    <a:pt x="603" y="3248"/>
                  </a:lnTo>
                  <a:lnTo>
                    <a:pt x="625" y="3234"/>
                  </a:lnTo>
                  <a:lnTo>
                    <a:pt x="644" y="3220"/>
                  </a:lnTo>
                  <a:lnTo>
                    <a:pt x="664" y="3206"/>
                  </a:lnTo>
                  <a:lnTo>
                    <a:pt x="680" y="3191"/>
                  </a:lnTo>
                  <a:lnTo>
                    <a:pt x="695" y="3178"/>
                  </a:lnTo>
                  <a:lnTo>
                    <a:pt x="722" y="3153"/>
                  </a:lnTo>
                  <a:lnTo>
                    <a:pt x="744" y="3135"/>
                  </a:lnTo>
                  <a:lnTo>
                    <a:pt x="752" y="3128"/>
                  </a:lnTo>
                  <a:lnTo>
                    <a:pt x="760" y="3124"/>
                  </a:lnTo>
                  <a:lnTo>
                    <a:pt x="767" y="3123"/>
                  </a:lnTo>
                  <a:lnTo>
                    <a:pt x="773" y="3124"/>
                  </a:lnTo>
                  <a:lnTo>
                    <a:pt x="777" y="3130"/>
                  </a:lnTo>
                  <a:lnTo>
                    <a:pt x="782" y="3139"/>
                  </a:lnTo>
                  <a:lnTo>
                    <a:pt x="785" y="3152"/>
                  </a:lnTo>
                  <a:lnTo>
                    <a:pt x="788" y="3169"/>
                  </a:lnTo>
                  <a:lnTo>
                    <a:pt x="790" y="3191"/>
                  </a:lnTo>
                  <a:lnTo>
                    <a:pt x="792" y="3219"/>
                  </a:lnTo>
                  <a:lnTo>
                    <a:pt x="793" y="3250"/>
                  </a:lnTo>
                  <a:lnTo>
                    <a:pt x="794" y="3289"/>
                  </a:lnTo>
                  <a:lnTo>
                    <a:pt x="795" y="3383"/>
                  </a:lnTo>
                  <a:lnTo>
                    <a:pt x="795" y="3503"/>
                  </a:lnTo>
                  <a:lnTo>
                    <a:pt x="795" y="3508"/>
                  </a:lnTo>
                  <a:lnTo>
                    <a:pt x="797" y="3513"/>
                  </a:lnTo>
                  <a:lnTo>
                    <a:pt x="800" y="3518"/>
                  </a:lnTo>
                  <a:lnTo>
                    <a:pt x="804" y="3524"/>
                  </a:lnTo>
                  <a:lnTo>
                    <a:pt x="808" y="3530"/>
                  </a:lnTo>
                  <a:lnTo>
                    <a:pt x="813" y="3536"/>
                  </a:lnTo>
                  <a:lnTo>
                    <a:pt x="818" y="3543"/>
                  </a:lnTo>
                  <a:lnTo>
                    <a:pt x="824" y="3549"/>
                  </a:lnTo>
                  <a:lnTo>
                    <a:pt x="839" y="3562"/>
                  </a:lnTo>
                  <a:lnTo>
                    <a:pt x="855" y="3575"/>
                  </a:lnTo>
                  <a:lnTo>
                    <a:pt x="873" y="3588"/>
                  </a:lnTo>
                  <a:lnTo>
                    <a:pt x="892" y="3601"/>
                  </a:lnTo>
                  <a:lnTo>
                    <a:pt x="912" y="3614"/>
                  </a:lnTo>
                  <a:lnTo>
                    <a:pt x="932" y="3625"/>
                  </a:lnTo>
                  <a:lnTo>
                    <a:pt x="952" y="3635"/>
                  </a:lnTo>
                  <a:lnTo>
                    <a:pt x="971" y="3644"/>
                  </a:lnTo>
                  <a:lnTo>
                    <a:pt x="989" y="3652"/>
                  </a:lnTo>
                  <a:lnTo>
                    <a:pt x="1006" y="3657"/>
                  </a:lnTo>
                  <a:lnTo>
                    <a:pt x="1015" y="3660"/>
                  </a:lnTo>
                  <a:lnTo>
                    <a:pt x="1022" y="3661"/>
                  </a:lnTo>
                  <a:lnTo>
                    <a:pt x="1028" y="3662"/>
                  </a:lnTo>
                  <a:lnTo>
                    <a:pt x="1034" y="3662"/>
                  </a:lnTo>
                  <a:lnTo>
                    <a:pt x="1233" y="3662"/>
                  </a:lnTo>
                  <a:lnTo>
                    <a:pt x="1264" y="3661"/>
                  </a:lnTo>
                  <a:lnTo>
                    <a:pt x="1296" y="3656"/>
                  </a:lnTo>
                  <a:lnTo>
                    <a:pt x="1325" y="3648"/>
                  </a:lnTo>
                  <a:lnTo>
                    <a:pt x="1355" y="3638"/>
                  </a:lnTo>
                  <a:lnTo>
                    <a:pt x="1383" y="3624"/>
                  </a:lnTo>
                  <a:lnTo>
                    <a:pt x="1410" y="3609"/>
                  </a:lnTo>
                  <a:lnTo>
                    <a:pt x="1437" y="3589"/>
                  </a:lnTo>
                  <a:lnTo>
                    <a:pt x="1463" y="3569"/>
                  </a:lnTo>
                  <a:lnTo>
                    <a:pt x="1488" y="3546"/>
                  </a:lnTo>
                  <a:lnTo>
                    <a:pt x="1513" y="3521"/>
                  </a:lnTo>
                  <a:lnTo>
                    <a:pt x="1536" y="3494"/>
                  </a:lnTo>
                  <a:lnTo>
                    <a:pt x="1558" y="3465"/>
                  </a:lnTo>
                  <a:lnTo>
                    <a:pt x="1580" y="3435"/>
                  </a:lnTo>
                  <a:lnTo>
                    <a:pt x="1600" y="3404"/>
                  </a:lnTo>
                  <a:lnTo>
                    <a:pt x="1620" y="3370"/>
                  </a:lnTo>
                  <a:lnTo>
                    <a:pt x="1639" y="3335"/>
                  </a:lnTo>
                  <a:lnTo>
                    <a:pt x="1657" y="3301"/>
                  </a:lnTo>
                  <a:lnTo>
                    <a:pt x="1673" y="3264"/>
                  </a:lnTo>
                  <a:lnTo>
                    <a:pt x="1688" y="3228"/>
                  </a:lnTo>
                  <a:lnTo>
                    <a:pt x="1704" y="3190"/>
                  </a:lnTo>
                  <a:lnTo>
                    <a:pt x="1717" y="3153"/>
                  </a:lnTo>
                  <a:lnTo>
                    <a:pt x="1729" y="3114"/>
                  </a:lnTo>
                  <a:lnTo>
                    <a:pt x="1740" y="3076"/>
                  </a:lnTo>
                  <a:lnTo>
                    <a:pt x="1751" y="3038"/>
                  </a:lnTo>
                  <a:lnTo>
                    <a:pt x="1759" y="3000"/>
                  </a:lnTo>
                  <a:lnTo>
                    <a:pt x="1768" y="2961"/>
                  </a:lnTo>
                  <a:lnTo>
                    <a:pt x="1775" y="2924"/>
                  </a:lnTo>
                  <a:lnTo>
                    <a:pt x="1780" y="2887"/>
                  </a:lnTo>
                  <a:lnTo>
                    <a:pt x="1785" y="2850"/>
                  </a:lnTo>
                  <a:lnTo>
                    <a:pt x="1788" y="2815"/>
                  </a:lnTo>
                  <a:lnTo>
                    <a:pt x="1790" y="2780"/>
                  </a:lnTo>
                  <a:lnTo>
                    <a:pt x="1790" y="2747"/>
                  </a:lnTo>
                  <a:lnTo>
                    <a:pt x="1790" y="2349"/>
                  </a:lnTo>
                  <a:lnTo>
                    <a:pt x="1789" y="2318"/>
                  </a:lnTo>
                  <a:lnTo>
                    <a:pt x="1787" y="2292"/>
                  </a:lnTo>
                  <a:lnTo>
                    <a:pt x="1783" y="2270"/>
                  </a:lnTo>
                  <a:lnTo>
                    <a:pt x="1778" y="2250"/>
                  </a:lnTo>
                  <a:lnTo>
                    <a:pt x="1772" y="2233"/>
                  </a:lnTo>
                  <a:lnTo>
                    <a:pt x="1765" y="2218"/>
                  </a:lnTo>
                  <a:lnTo>
                    <a:pt x="1757" y="2204"/>
                  </a:lnTo>
                  <a:lnTo>
                    <a:pt x="1750" y="2190"/>
                  </a:lnTo>
                  <a:lnTo>
                    <a:pt x="1743" y="2176"/>
                  </a:lnTo>
                  <a:lnTo>
                    <a:pt x="1736" y="2162"/>
                  </a:lnTo>
                  <a:lnTo>
                    <a:pt x="1729" y="2147"/>
                  </a:lnTo>
                  <a:lnTo>
                    <a:pt x="1723" y="2130"/>
                  </a:lnTo>
                  <a:lnTo>
                    <a:pt x="1718" y="2109"/>
                  </a:lnTo>
                  <a:lnTo>
                    <a:pt x="1714" y="2087"/>
                  </a:lnTo>
                  <a:lnTo>
                    <a:pt x="1713" y="2075"/>
                  </a:lnTo>
                  <a:lnTo>
                    <a:pt x="1712" y="2061"/>
                  </a:lnTo>
                  <a:lnTo>
                    <a:pt x="1711" y="2046"/>
                  </a:lnTo>
                  <a:lnTo>
                    <a:pt x="1711" y="2030"/>
                  </a:lnTo>
                  <a:lnTo>
                    <a:pt x="1711" y="1991"/>
                  </a:lnTo>
                  <a:lnTo>
                    <a:pt x="1712" y="1957"/>
                  </a:lnTo>
                  <a:lnTo>
                    <a:pt x="1714" y="1923"/>
                  </a:lnTo>
                  <a:lnTo>
                    <a:pt x="1718" y="1889"/>
                  </a:lnTo>
                  <a:lnTo>
                    <a:pt x="1723" y="1856"/>
                  </a:lnTo>
                  <a:lnTo>
                    <a:pt x="1729" y="1822"/>
                  </a:lnTo>
                  <a:lnTo>
                    <a:pt x="1736" y="1789"/>
                  </a:lnTo>
                  <a:lnTo>
                    <a:pt x="1744" y="1755"/>
                  </a:lnTo>
                  <a:lnTo>
                    <a:pt x="1754" y="1721"/>
                  </a:lnTo>
                  <a:lnTo>
                    <a:pt x="1764" y="1687"/>
                  </a:lnTo>
                  <a:lnTo>
                    <a:pt x="1776" y="1654"/>
                  </a:lnTo>
                  <a:lnTo>
                    <a:pt x="1787" y="1620"/>
                  </a:lnTo>
                  <a:lnTo>
                    <a:pt x="1799" y="1587"/>
                  </a:lnTo>
                  <a:lnTo>
                    <a:pt x="1824" y="1520"/>
                  </a:lnTo>
                  <a:lnTo>
                    <a:pt x="1850" y="1452"/>
                  </a:lnTo>
                  <a:lnTo>
                    <a:pt x="1876" y="1383"/>
                  </a:lnTo>
                  <a:lnTo>
                    <a:pt x="1901" y="1314"/>
                  </a:lnTo>
                  <a:lnTo>
                    <a:pt x="1913" y="1279"/>
                  </a:lnTo>
                  <a:lnTo>
                    <a:pt x="1925" y="1244"/>
                  </a:lnTo>
                  <a:lnTo>
                    <a:pt x="1935" y="1208"/>
                  </a:lnTo>
                  <a:lnTo>
                    <a:pt x="1946" y="1173"/>
                  </a:lnTo>
                  <a:lnTo>
                    <a:pt x="1955" y="1137"/>
                  </a:lnTo>
                  <a:lnTo>
                    <a:pt x="1963" y="1100"/>
                  </a:lnTo>
                  <a:lnTo>
                    <a:pt x="1971" y="1064"/>
                  </a:lnTo>
                  <a:lnTo>
                    <a:pt x="1978" y="1027"/>
                  </a:lnTo>
                  <a:lnTo>
                    <a:pt x="1983" y="990"/>
                  </a:lnTo>
                  <a:lnTo>
                    <a:pt x="1986" y="952"/>
                  </a:lnTo>
                  <a:lnTo>
                    <a:pt x="1989" y="915"/>
                  </a:lnTo>
                  <a:lnTo>
                    <a:pt x="1990" y="876"/>
                  </a:lnTo>
                  <a:lnTo>
                    <a:pt x="1990" y="597"/>
                  </a:lnTo>
                  <a:lnTo>
                    <a:pt x="1989" y="581"/>
                  </a:lnTo>
                  <a:lnTo>
                    <a:pt x="1989" y="564"/>
                  </a:lnTo>
                  <a:lnTo>
                    <a:pt x="1987" y="546"/>
                  </a:lnTo>
                  <a:lnTo>
                    <a:pt x="1985" y="529"/>
                  </a:lnTo>
                  <a:lnTo>
                    <a:pt x="1980" y="495"/>
                  </a:lnTo>
                  <a:lnTo>
                    <a:pt x="1973" y="458"/>
                  </a:lnTo>
                  <a:lnTo>
                    <a:pt x="1964" y="422"/>
                  </a:lnTo>
                  <a:lnTo>
                    <a:pt x="1955" y="387"/>
                  </a:lnTo>
                  <a:lnTo>
                    <a:pt x="1944" y="351"/>
                  </a:lnTo>
                  <a:lnTo>
                    <a:pt x="1933" y="316"/>
                  </a:lnTo>
                  <a:lnTo>
                    <a:pt x="1920" y="281"/>
                  </a:lnTo>
                  <a:lnTo>
                    <a:pt x="1907" y="248"/>
                  </a:lnTo>
                  <a:lnTo>
                    <a:pt x="1893" y="215"/>
                  </a:lnTo>
                  <a:lnTo>
                    <a:pt x="1880" y="185"/>
                  </a:lnTo>
                  <a:lnTo>
                    <a:pt x="1866" y="156"/>
                  </a:lnTo>
                  <a:lnTo>
                    <a:pt x="1853" y="127"/>
                  </a:lnTo>
                  <a:lnTo>
                    <a:pt x="1840" y="102"/>
                  </a:lnTo>
                  <a:lnTo>
                    <a:pt x="1826" y="77"/>
                  </a:lnTo>
                  <a:lnTo>
                    <a:pt x="1870" y="0"/>
                  </a:lnTo>
                  <a:close/>
                </a:path>
              </a:pathLst>
            </a:custGeom>
            <a:solidFill>
              <a:srgbClr val="009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7" name="Freeform 38"/>
            <p:cNvSpPr>
              <a:spLocks/>
            </p:cNvSpPr>
            <p:nvPr/>
          </p:nvSpPr>
          <p:spPr bwMode="auto">
            <a:xfrm>
              <a:off x="288" y="272"/>
              <a:ext cx="87" cy="103"/>
            </a:xfrm>
            <a:custGeom>
              <a:avLst/>
              <a:gdLst>
                <a:gd name="T0" fmla="*/ 1 w 1472"/>
                <a:gd name="T1" fmla="*/ 534 h 1752"/>
                <a:gd name="T2" fmla="*/ 11 w 1472"/>
                <a:gd name="T3" fmla="*/ 689 h 1752"/>
                <a:gd name="T4" fmla="*/ 30 w 1472"/>
                <a:gd name="T5" fmla="*/ 851 h 1752"/>
                <a:gd name="T6" fmla="*/ 61 w 1472"/>
                <a:gd name="T7" fmla="*/ 1016 h 1752"/>
                <a:gd name="T8" fmla="*/ 101 w 1472"/>
                <a:gd name="T9" fmla="*/ 1178 h 1752"/>
                <a:gd name="T10" fmla="*/ 155 w 1472"/>
                <a:gd name="T11" fmla="*/ 1329 h 1752"/>
                <a:gd name="T12" fmla="*/ 221 w 1472"/>
                <a:gd name="T13" fmla="*/ 1466 h 1752"/>
                <a:gd name="T14" fmla="*/ 302 w 1472"/>
                <a:gd name="T15" fmla="*/ 1583 h 1752"/>
                <a:gd name="T16" fmla="*/ 398 w 1472"/>
                <a:gd name="T17" fmla="*/ 1673 h 1752"/>
                <a:gd name="T18" fmla="*/ 508 w 1472"/>
                <a:gd name="T19" fmla="*/ 1731 h 1752"/>
                <a:gd name="T20" fmla="*/ 636 w 1472"/>
                <a:gd name="T21" fmla="*/ 1752 h 1752"/>
                <a:gd name="T22" fmla="*/ 776 w 1472"/>
                <a:gd name="T23" fmla="*/ 1749 h 1752"/>
                <a:gd name="T24" fmla="*/ 810 w 1472"/>
                <a:gd name="T25" fmla="*/ 1735 h 1752"/>
                <a:gd name="T26" fmla="*/ 846 w 1472"/>
                <a:gd name="T27" fmla="*/ 1711 h 1752"/>
                <a:gd name="T28" fmla="*/ 998 w 1472"/>
                <a:gd name="T29" fmla="*/ 1597 h 1752"/>
                <a:gd name="T30" fmla="*/ 1073 w 1472"/>
                <a:gd name="T31" fmla="*/ 1549 h 1752"/>
                <a:gd name="T32" fmla="*/ 1137 w 1472"/>
                <a:gd name="T33" fmla="*/ 1518 h 1752"/>
                <a:gd name="T34" fmla="*/ 1208 w 1472"/>
                <a:gd name="T35" fmla="*/ 1492 h 1752"/>
                <a:gd name="T36" fmla="*/ 1285 w 1472"/>
                <a:gd name="T37" fmla="*/ 1476 h 1752"/>
                <a:gd name="T38" fmla="*/ 1335 w 1472"/>
                <a:gd name="T39" fmla="*/ 1390 h 1752"/>
                <a:gd name="T40" fmla="*/ 1386 w 1472"/>
                <a:gd name="T41" fmla="*/ 1232 h 1752"/>
                <a:gd name="T42" fmla="*/ 1436 w 1472"/>
                <a:gd name="T43" fmla="*/ 1074 h 1752"/>
                <a:gd name="T44" fmla="*/ 1461 w 1472"/>
                <a:gd name="T45" fmla="*/ 944 h 1752"/>
                <a:gd name="T46" fmla="*/ 1470 w 1472"/>
                <a:gd name="T47" fmla="*/ 849 h 1752"/>
                <a:gd name="T48" fmla="*/ 1472 w 1472"/>
                <a:gd name="T49" fmla="*/ 597 h 1752"/>
                <a:gd name="T50" fmla="*/ 1463 w 1472"/>
                <a:gd name="T51" fmla="*/ 518 h 1752"/>
                <a:gd name="T52" fmla="*/ 1441 w 1472"/>
                <a:gd name="T53" fmla="*/ 439 h 1752"/>
                <a:gd name="T54" fmla="*/ 1404 w 1472"/>
                <a:gd name="T55" fmla="*/ 361 h 1752"/>
                <a:gd name="T56" fmla="*/ 1356 w 1472"/>
                <a:gd name="T57" fmla="*/ 285 h 1752"/>
                <a:gd name="T58" fmla="*/ 1300 w 1472"/>
                <a:gd name="T59" fmla="*/ 215 h 1752"/>
                <a:gd name="T60" fmla="*/ 1234 w 1472"/>
                <a:gd name="T61" fmla="*/ 152 h 1752"/>
                <a:gd name="T62" fmla="*/ 1162 w 1472"/>
                <a:gd name="T63" fmla="*/ 99 h 1752"/>
                <a:gd name="T64" fmla="*/ 1087 w 1472"/>
                <a:gd name="T65" fmla="*/ 54 h 1752"/>
                <a:gd name="T66" fmla="*/ 1007 w 1472"/>
                <a:gd name="T67" fmla="*/ 23 h 1752"/>
                <a:gd name="T68" fmla="*/ 927 w 1472"/>
                <a:gd name="T69" fmla="*/ 4 h 1752"/>
                <a:gd name="T70" fmla="*/ 636 w 1472"/>
                <a:gd name="T71" fmla="*/ 0 h 1752"/>
                <a:gd name="T72" fmla="*/ 576 w 1472"/>
                <a:gd name="T73" fmla="*/ 7 h 1752"/>
                <a:gd name="T74" fmla="*/ 506 w 1472"/>
                <a:gd name="T75" fmla="*/ 27 h 1752"/>
                <a:gd name="T76" fmla="*/ 430 w 1472"/>
                <a:gd name="T77" fmla="*/ 57 h 1752"/>
                <a:gd name="T78" fmla="*/ 350 w 1472"/>
                <a:gd name="T79" fmla="*/ 96 h 1752"/>
                <a:gd name="T80" fmla="*/ 272 w 1472"/>
                <a:gd name="T81" fmla="*/ 142 h 1752"/>
                <a:gd name="T82" fmla="*/ 197 w 1472"/>
                <a:gd name="T83" fmla="*/ 192 h 1752"/>
                <a:gd name="T84" fmla="*/ 129 w 1472"/>
                <a:gd name="T85" fmla="*/ 246 h 1752"/>
                <a:gd name="T86" fmla="*/ 72 w 1472"/>
                <a:gd name="T87" fmla="*/ 301 h 1752"/>
                <a:gd name="T88" fmla="*/ 29 w 1472"/>
                <a:gd name="T89" fmla="*/ 355 h 1752"/>
                <a:gd name="T90" fmla="*/ 4 w 1472"/>
                <a:gd name="T91" fmla="*/ 406 h 1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72" h="1752">
                  <a:moveTo>
                    <a:pt x="0" y="439"/>
                  </a:moveTo>
                  <a:lnTo>
                    <a:pt x="0" y="485"/>
                  </a:lnTo>
                  <a:lnTo>
                    <a:pt x="1" y="534"/>
                  </a:lnTo>
                  <a:lnTo>
                    <a:pt x="3" y="585"/>
                  </a:lnTo>
                  <a:lnTo>
                    <a:pt x="7" y="636"/>
                  </a:lnTo>
                  <a:lnTo>
                    <a:pt x="11" y="689"/>
                  </a:lnTo>
                  <a:lnTo>
                    <a:pt x="16" y="742"/>
                  </a:lnTo>
                  <a:lnTo>
                    <a:pt x="23" y="797"/>
                  </a:lnTo>
                  <a:lnTo>
                    <a:pt x="30" y="851"/>
                  </a:lnTo>
                  <a:lnTo>
                    <a:pt x="39" y="907"/>
                  </a:lnTo>
                  <a:lnTo>
                    <a:pt x="50" y="961"/>
                  </a:lnTo>
                  <a:lnTo>
                    <a:pt x="61" y="1016"/>
                  </a:lnTo>
                  <a:lnTo>
                    <a:pt x="73" y="1070"/>
                  </a:lnTo>
                  <a:lnTo>
                    <a:pt x="86" y="1124"/>
                  </a:lnTo>
                  <a:lnTo>
                    <a:pt x="101" y="1178"/>
                  </a:lnTo>
                  <a:lnTo>
                    <a:pt x="118" y="1229"/>
                  </a:lnTo>
                  <a:lnTo>
                    <a:pt x="136" y="1280"/>
                  </a:lnTo>
                  <a:lnTo>
                    <a:pt x="155" y="1329"/>
                  </a:lnTo>
                  <a:lnTo>
                    <a:pt x="175" y="1377"/>
                  </a:lnTo>
                  <a:lnTo>
                    <a:pt x="198" y="1422"/>
                  </a:lnTo>
                  <a:lnTo>
                    <a:pt x="221" y="1466"/>
                  </a:lnTo>
                  <a:lnTo>
                    <a:pt x="246" y="1507"/>
                  </a:lnTo>
                  <a:lnTo>
                    <a:pt x="274" y="1546"/>
                  </a:lnTo>
                  <a:lnTo>
                    <a:pt x="302" y="1583"/>
                  </a:lnTo>
                  <a:lnTo>
                    <a:pt x="332" y="1616"/>
                  </a:lnTo>
                  <a:lnTo>
                    <a:pt x="364" y="1647"/>
                  </a:lnTo>
                  <a:lnTo>
                    <a:pt x="398" y="1673"/>
                  </a:lnTo>
                  <a:lnTo>
                    <a:pt x="432" y="1696"/>
                  </a:lnTo>
                  <a:lnTo>
                    <a:pt x="470" y="1716"/>
                  </a:lnTo>
                  <a:lnTo>
                    <a:pt x="508" y="1731"/>
                  </a:lnTo>
                  <a:lnTo>
                    <a:pt x="549" y="1743"/>
                  </a:lnTo>
                  <a:lnTo>
                    <a:pt x="591" y="1749"/>
                  </a:lnTo>
                  <a:lnTo>
                    <a:pt x="636" y="1752"/>
                  </a:lnTo>
                  <a:lnTo>
                    <a:pt x="756" y="1752"/>
                  </a:lnTo>
                  <a:lnTo>
                    <a:pt x="766" y="1751"/>
                  </a:lnTo>
                  <a:lnTo>
                    <a:pt x="776" y="1749"/>
                  </a:lnTo>
                  <a:lnTo>
                    <a:pt x="787" y="1746"/>
                  </a:lnTo>
                  <a:lnTo>
                    <a:pt x="798" y="1741"/>
                  </a:lnTo>
                  <a:lnTo>
                    <a:pt x="810" y="1735"/>
                  </a:lnTo>
                  <a:lnTo>
                    <a:pt x="822" y="1729"/>
                  </a:lnTo>
                  <a:lnTo>
                    <a:pt x="834" y="1721"/>
                  </a:lnTo>
                  <a:lnTo>
                    <a:pt x="846" y="1711"/>
                  </a:lnTo>
                  <a:lnTo>
                    <a:pt x="901" y="1670"/>
                  </a:lnTo>
                  <a:lnTo>
                    <a:pt x="964" y="1622"/>
                  </a:lnTo>
                  <a:lnTo>
                    <a:pt x="998" y="1597"/>
                  </a:lnTo>
                  <a:lnTo>
                    <a:pt x="1035" y="1572"/>
                  </a:lnTo>
                  <a:lnTo>
                    <a:pt x="1054" y="1560"/>
                  </a:lnTo>
                  <a:lnTo>
                    <a:pt x="1073" y="1549"/>
                  </a:lnTo>
                  <a:lnTo>
                    <a:pt x="1095" y="1538"/>
                  </a:lnTo>
                  <a:lnTo>
                    <a:pt x="1116" y="1527"/>
                  </a:lnTo>
                  <a:lnTo>
                    <a:pt x="1137" y="1518"/>
                  </a:lnTo>
                  <a:lnTo>
                    <a:pt x="1161" y="1508"/>
                  </a:lnTo>
                  <a:lnTo>
                    <a:pt x="1184" y="1499"/>
                  </a:lnTo>
                  <a:lnTo>
                    <a:pt x="1208" y="1492"/>
                  </a:lnTo>
                  <a:lnTo>
                    <a:pt x="1233" y="1486"/>
                  </a:lnTo>
                  <a:lnTo>
                    <a:pt x="1259" y="1480"/>
                  </a:lnTo>
                  <a:lnTo>
                    <a:pt x="1285" y="1476"/>
                  </a:lnTo>
                  <a:lnTo>
                    <a:pt x="1313" y="1473"/>
                  </a:lnTo>
                  <a:lnTo>
                    <a:pt x="1323" y="1431"/>
                  </a:lnTo>
                  <a:lnTo>
                    <a:pt x="1335" y="1390"/>
                  </a:lnTo>
                  <a:lnTo>
                    <a:pt x="1347" y="1350"/>
                  </a:lnTo>
                  <a:lnTo>
                    <a:pt x="1360" y="1311"/>
                  </a:lnTo>
                  <a:lnTo>
                    <a:pt x="1386" y="1232"/>
                  </a:lnTo>
                  <a:lnTo>
                    <a:pt x="1412" y="1154"/>
                  </a:lnTo>
                  <a:lnTo>
                    <a:pt x="1424" y="1115"/>
                  </a:lnTo>
                  <a:lnTo>
                    <a:pt x="1436" y="1074"/>
                  </a:lnTo>
                  <a:lnTo>
                    <a:pt x="1446" y="1032"/>
                  </a:lnTo>
                  <a:lnTo>
                    <a:pt x="1454" y="989"/>
                  </a:lnTo>
                  <a:lnTo>
                    <a:pt x="1461" y="944"/>
                  </a:lnTo>
                  <a:lnTo>
                    <a:pt x="1467" y="897"/>
                  </a:lnTo>
                  <a:lnTo>
                    <a:pt x="1469" y="873"/>
                  </a:lnTo>
                  <a:lnTo>
                    <a:pt x="1470" y="849"/>
                  </a:lnTo>
                  <a:lnTo>
                    <a:pt x="1471" y="822"/>
                  </a:lnTo>
                  <a:lnTo>
                    <a:pt x="1472" y="797"/>
                  </a:lnTo>
                  <a:lnTo>
                    <a:pt x="1472" y="597"/>
                  </a:lnTo>
                  <a:lnTo>
                    <a:pt x="1471" y="571"/>
                  </a:lnTo>
                  <a:lnTo>
                    <a:pt x="1468" y="544"/>
                  </a:lnTo>
                  <a:lnTo>
                    <a:pt x="1463" y="518"/>
                  </a:lnTo>
                  <a:lnTo>
                    <a:pt x="1458" y="491"/>
                  </a:lnTo>
                  <a:lnTo>
                    <a:pt x="1450" y="465"/>
                  </a:lnTo>
                  <a:lnTo>
                    <a:pt x="1441" y="439"/>
                  </a:lnTo>
                  <a:lnTo>
                    <a:pt x="1430" y="412"/>
                  </a:lnTo>
                  <a:lnTo>
                    <a:pt x="1417" y="386"/>
                  </a:lnTo>
                  <a:lnTo>
                    <a:pt x="1404" y="361"/>
                  </a:lnTo>
                  <a:lnTo>
                    <a:pt x="1390" y="335"/>
                  </a:lnTo>
                  <a:lnTo>
                    <a:pt x="1374" y="310"/>
                  </a:lnTo>
                  <a:lnTo>
                    <a:pt x="1356" y="285"/>
                  </a:lnTo>
                  <a:lnTo>
                    <a:pt x="1338" y="262"/>
                  </a:lnTo>
                  <a:lnTo>
                    <a:pt x="1319" y="239"/>
                  </a:lnTo>
                  <a:lnTo>
                    <a:pt x="1300" y="215"/>
                  </a:lnTo>
                  <a:lnTo>
                    <a:pt x="1278" y="194"/>
                  </a:lnTo>
                  <a:lnTo>
                    <a:pt x="1256" y="173"/>
                  </a:lnTo>
                  <a:lnTo>
                    <a:pt x="1234" y="152"/>
                  </a:lnTo>
                  <a:lnTo>
                    <a:pt x="1210" y="134"/>
                  </a:lnTo>
                  <a:lnTo>
                    <a:pt x="1187" y="116"/>
                  </a:lnTo>
                  <a:lnTo>
                    <a:pt x="1162" y="99"/>
                  </a:lnTo>
                  <a:lnTo>
                    <a:pt x="1137" y="82"/>
                  </a:lnTo>
                  <a:lnTo>
                    <a:pt x="1112" y="68"/>
                  </a:lnTo>
                  <a:lnTo>
                    <a:pt x="1087" y="54"/>
                  </a:lnTo>
                  <a:lnTo>
                    <a:pt x="1060" y="42"/>
                  </a:lnTo>
                  <a:lnTo>
                    <a:pt x="1034" y="32"/>
                  </a:lnTo>
                  <a:lnTo>
                    <a:pt x="1007" y="23"/>
                  </a:lnTo>
                  <a:lnTo>
                    <a:pt x="981" y="14"/>
                  </a:lnTo>
                  <a:lnTo>
                    <a:pt x="954" y="8"/>
                  </a:lnTo>
                  <a:lnTo>
                    <a:pt x="927" y="4"/>
                  </a:lnTo>
                  <a:lnTo>
                    <a:pt x="901" y="1"/>
                  </a:lnTo>
                  <a:lnTo>
                    <a:pt x="875" y="0"/>
                  </a:lnTo>
                  <a:lnTo>
                    <a:pt x="636" y="0"/>
                  </a:lnTo>
                  <a:lnTo>
                    <a:pt x="618" y="1"/>
                  </a:lnTo>
                  <a:lnTo>
                    <a:pt x="598" y="3"/>
                  </a:lnTo>
                  <a:lnTo>
                    <a:pt x="576" y="7"/>
                  </a:lnTo>
                  <a:lnTo>
                    <a:pt x="554" y="12"/>
                  </a:lnTo>
                  <a:lnTo>
                    <a:pt x="531" y="19"/>
                  </a:lnTo>
                  <a:lnTo>
                    <a:pt x="506" y="27"/>
                  </a:lnTo>
                  <a:lnTo>
                    <a:pt x="481" y="36"/>
                  </a:lnTo>
                  <a:lnTo>
                    <a:pt x="455" y="46"/>
                  </a:lnTo>
                  <a:lnTo>
                    <a:pt x="430" y="57"/>
                  </a:lnTo>
                  <a:lnTo>
                    <a:pt x="404" y="69"/>
                  </a:lnTo>
                  <a:lnTo>
                    <a:pt x="377" y="82"/>
                  </a:lnTo>
                  <a:lnTo>
                    <a:pt x="350" y="96"/>
                  </a:lnTo>
                  <a:lnTo>
                    <a:pt x="324" y="111"/>
                  </a:lnTo>
                  <a:lnTo>
                    <a:pt x="297" y="126"/>
                  </a:lnTo>
                  <a:lnTo>
                    <a:pt x="272" y="142"/>
                  </a:lnTo>
                  <a:lnTo>
                    <a:pt x="246" y="159"/>
                  </a:lnTo>
                  <a:lnTo>
                    <a:pt x="221" y="175"/>
                  </a:lnTo>
                  <a:lnTo>
                    <a:pt x="197" y="192"/>
                  </a:lnTo>
                  <a:lnTo>
                    <a:pt x="172" y="210"/>
                  </a:lnTo>
                  <a:lnTo>
                    <a:pt x="150" y="228"/>
                  </a:lnTo>
                  <a:lnTo>
                    <a:pt x="129" y="246"/>
                  </a:lnTo>
                  <a:lnTo>
                    <a:pt x="108" y="264"/>
                  </a:lnTo>
                  <a:lnTo>
                    <a:pt x="89" y="282"/>
                  </a:lnTo>
                  <a:lnTo>
                    <a:pt x="72" y="301"/>
                  </a:lnTo>
                  <a:lnTo>
                    <a:pt x="56" y="319"/>
                  </a:lnTo>
                  <a:lnTo>
                    <a:pt x="41" y="337"/>
                  </a:lnTo>
                  <a:lnTo>
                    <a:pt x="29" y="355"/>
                  </a:lnTo>
                  <a:lnTo>
                    <a:pt x="19" y="373"/>
                  </a:lnTo>
                  <a:lnTo>
                    <a:pt x="10" y="390"/>
                  </a:lnTo>
                  <a:lnTo>
                    <a:pt x="4" y="406"/>
                  </a:lnTo>
                  <a:lnTo>
                    <a:pt x="1" y="422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737" y="368"/>
              <a:ext cx="218" cy="203"/>
            </a:xfrm>
            <a:custGeom>
              <a:avLst/>
              <a:gdLst>
                <a:gd name="T0" fmla="*/ 1086 w 3701"/>
                <a:gd name="T1" fmla="*/ 2126 h 3463"/>
                <a:gd name="T2" fmla="*/ 1025 w 3701"/>
                <a:gd name="T3" fmla="*/ 2081 h 3463"/>
                <a:gd name="T4" fmla="*/ 974 w 3701"/>
                <a:gd name="T5" fmla="*/ 2037 h 3463"/>
                <a:gd name="T6" fmla="*/ 512 w 3701"/>
                <a:gd name="T7" fmla="*/ 2039 h 3463"/>
                <a:gd name="T8" fmla="*/ 371 w 3701"/>
                <a:gd name="T9" fmla="*/ 2156 h 3463"/>
                <a:gd name="T10" fmla="*/ 233 w 3701"/>
                <a:gd name="T11" fmla="*/ 2370 h 3463"/>
                <a:gd name="T12" fmla="*/ 114 w 3701"/>
                <a:gd name="T13" fmla="*/ 2633 h 3463"/>
                <a:gd name="T14" fmla="*/ 31 w 3701"/>
                <a:gd name="T15" fmla="*/ 2894 h 3463"/>
                <a:gd name="T16" fmla="*/ 0 w 3701"/>
                <a:gd name="T17" fmla="*/ 3105 h 3463"/>
                <a:gd name="T18" fmla="*/ 47 w 3701"/>
                <a:gd name="T19" fmla="*/ 3225 h 3463"/>
                <a:gd name="T20" fmla="*/ 170 w 3701"/>
                <a:gd name="T21" fmla="*/ 3321 h 3463"/>
                <a:gd name="T22" fmla="*/ 339 w 3701"/>
                <a:gd name="T23" fmla="*/ 3393 h 3463"/>
                <a:gd name="T24" fmla="*/ 527 w 3701"/>
                <a:gd name="T25" fmla="*/ 3440 h 3463"/>
                <a:gd name="T26" fmla="*/ 705 w 3701"/>
                <a:gd name="T27" fmla="*/ 3462 h 3463"/>
                <a:gd name="T28" fmla="*/ 916 w 3701"/>
                <a:gd name="T29" fmla="*/ 3451 h 3463"/>
                <a:gd name="T30" fmla="*/ 1068 w 3701"/>
                <a:gd name="T31" fmla="*/ 3368 h 3463"/>
                <a:gd name="T32" fmla="*/ 1211 w 3701"/>
                <a:gd name="T33" fmla="*/ 3231 h 3463"/>
                <a:gd name="T34" fmla="*/ 1436 w 3701"/>
                <a:gd name="T35" fmla="*/ 2969 h 3463"/>
                <a:gd name="T36" fmla="*/ 1570 w 3701"/>
                <a:gd name="T37" fmla="*/ 2842 h 3463"/>
                <a:gd name="T38" fmla="*/ 1765 w 3701"/>
                <a:gd name="T39" fmla="*/ 2818 h 3463"/>
                <a:gd name="T40" fmla="*/ 2007 w 3701"/>
                <a:gd name="T41" fmla="*/ 2781 h 3463"/>
                <a:gd name="T42" fmla="*/ 2249 w 3701"/>
                <a:gd name="T43" fmla="*/ 2717 h 3463"/>
                <a:gd name="T44" fmla="*/ 2450 w 3701"/>
                <a:gd name="T45" fmla="*/ 2625 h 3463"/>
                <a:gd name="T46" fmla="*/ 2570 w 3701"/>
                <a:gd name="T47" fmla="*/ 2501 h 3463"/>
                <a:gd name="T48" fmla="*/ 2689 w 3701"/>
                <a:gd name="T49" fmla="*/ 2004 h 3463"/>
                <a:gd name="T50" fmla="*/ 2992 w 3701"/>
                <a:gd name="T51" fmla="*/ 1895 h 3463"/>
                <a:gd name="T52" fmla="*/ 3268 w 3701"/>
                <a:gd name="T53" fmla="*/ 1738 h 3463"/>
                <a:gd name="T54" fmla="*/ 3493 w 3701"/>
                <a:gd name="T55" fmla="*/ 1526 h 3463"/>
                <a:gd name="T56" fmla="*/ 3645 w 3701"/>
                <a:gd name="T57" fmla="*/ 1254 h 3463"/>
                <a:gd name="T58" fmla="*/ 3701 w 3701"/>
                <a:gd name="T59" fmla="*/ 916 h 3463"/>
                <a:gd name="T60" fmla="*/ 3678 w 3701"/>
                <a:gd name="T61" fmla="*/ 432 h 3463"/>
                <a:gd name="T62" fmla="*/ 3596 w 3701"/>
                <a:gd name="T63" fmla="*/ 286 h 3463"/>
                <a:gd name="T64" fmla="*/ 3476 w 3701"/>
                <a:gd name="T65" fmla="*/ 159 h 3463"/>
                <a:gd name="T66" fmla="*/ 3330 w 3701"/>
                <a:gd name="T67" fmla="*/ 62 h 3463"/>
                <a:gd name="T68" fmla="*/ 3177 w 3701"/>
                <a:gd name="T69" fmla="*/ 8 h 3463"/>
                <a:gd name="T70" fmla="*/ 2956 w 3701"/>
                <a:gd name="T71" fmla="*/ 3 h 3463"/>
                <a:gd name="T72" fmla="*/ 2834 w 3701"/>
                <a:gd name="T73" fmla="*/ 38 h 3463"/>
                <a:gd name="T74" fmla="*/ 2518 w 3701"/>
                <a:gd name="T75" fmla="*/ 177 h 3463"/>
                <a:gd name="T76" fmla="*/ 2318 w 3701"/>
                <a:gd name="T77" fmla="*/ 292 h 3463"/>
                <a:gd name="T78" fmla="*/ 2163 w 3701"/>
                <a:gd name="T79" fmla="*/ 446 h 3463"/>
                <a:gd name="T80" fmla="*/ 2072 w 3701"/>
                <a:gd name="T81" fmla="*/ 599 h 3463"/>
                <a:gd name="T82" fmla="*/ 2069 w 3701"/>
                <a:gd name="T83" fmla="*/ 714 h 3463"/>
                <a:gd name="T84" fmla="*/ 2101 w 3701"/>
                <a:gd name="T85" fmla="*/ 819 h 3463"/>
                <a:gd name="T86" fmla="*/ 2114 w 3701"/>
                <a:gd name="T87" fmla="*/ 943 h 3463"/>
                <a:gd name="T88" fmla="*/ 2059 w 3701"/>
                <a:gd name="T89" fmla="*/ 1106 h 3463"/>
                <a:gd name="T90" fmla="*/ 1957 w 3701"/>
                <a:gd name="T91" fmla="*/ 1225 h 3463"/>
                <a:gd name="T92" fmla="*/ 1833 w 3701"/>
                <a:gd name="T93" fmla="*/ 1293 h 3463"/>
                <a:gd name="T94" fmla="*/ 1572 w 3701"/>
                <a:gd name="T95" fmla="*/ 1369 h 3463"/>
                <a:gd name="T96" fmla="*/ 1463 w 3701"/>
                <a:gd name="T97" fmla="*/ 1423 h 3463"/>
                <a:gd name="T98" fmla="*/ 1359 w 3701"/>
                <a:gd name="T99" fmla="*/ 1533 h 3463"/>
                <a:gd name="T100" fmla="*/ 1296 w 3701"/>
                <a:gd name="T101" fmla="*/ 1664 h 3463"/>
                <a:gd name="T102" fmla="*/ 1243 w 3701"/>
                <a:gd name="T103" fmla="*/ 1857 h 3463"/>
                <a:gd name="T104" fmla="*/ 1174 w 3701"/>
                <a:gd name="T105" fmla="*/ 2102 h 3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01" h="3463">
                  <a:moveTo>
                    <a:pt x="1154" y="2150"/>
                  </a:moveTo>
                  <a:lnTo>
                    <a:pt x="1138" y="2145"/>
                  </a:lnTo>
                  <a:lnTo>
                    <a:pt x="1123" y="2141"/>
                  </a:lnTo>
                  <a:lnTo>
                    <a:pt x="1109" y="2136"/>
                  </a:lnTo>
                  <a:lnTo>
                    <a:pt x="1097" y="2131"/>
                  </a:lnTo>
                  <a:lnTo>
                    <a:pt x="1086" y="2126"/>
                  </a:lnTo>
                  <a:lnTo>
                    <a:pt x="1076" y="2121"/>
                  </a:lnTo>
                  <a:lnTo>
                    <a:pt x="1067" y="2116"/>
                  </a:lnTo>
                  <a:lnTo>
                    <a:pt x="1059" y="2111"/>
                  </a:lnTo>
                  <a:lnTo>
                    <a:pt x="1046" y="2100"/>
                  </a:lnTo>
                  <a:lnTo>
                    <a:pt x="1034" y="2090"/>
                  </a:lnTo>
                  <a:lnTo>
                    <a:pt x="1025" y="2081"/>
                  </a:lnTo>
                  <a:lnTo>
                    <a:pt x="1018" y="2072"/>
                  </a:lnTo>
                  <a:lnTo>
                    <a:pt x="1011" y="2064"/>
                  </a:lnTo>
                  <a:lnTo>
                    <a:pt x="1003" y="2056"/>
                  </a:lnTo>
                  <a:lnTo>
                    <a:pt x="995" y="2049"/>
                  </a:lnTo>
                  <a:lnTo>
                    <a:pt x="986" y="2042"/>
                  </a:lnTo>
                  <a:lnTo>
                    <a:pt x="974" y="2037"/>
                  </a:lnTo>
                  <a:lnTo>
                    <a:pt x="958" y="2033"/>
                  </a:lnTo>
                  <a:lnTo>
                    <a:pt x="939" y="2031"/>
                  </a:lnTo>
                  <a:lnTo>
                    <a:pt x="916" y="2030"/>
                  </a:lnTo>
                  <a:lnTo>
                    <a:pt x="557" y="2030"/>
                  </a:lnTo>
                  <a:lnTo>
                    <a:pt x="535" y="2032"/>
                  </a:lnTo>
                  <a:lnTo>
                    <a:pt x="512" y="2039"/>
                  </a:lnTo>
                  <a:lnTo>
                    <a:pt x="490" y="2050"/>
                  </a:lnTo>
                  <a:lnTo>
                    <a:pt x="466" y="2064"/>
                  </a:lnTo>
                  <a:lnTo>
                    <a:pt x="442" y="2082"/>
                  </a:lnTo>
                  <a:lnTo>
                    <a:pt x="418" y="2104"/>
                  </a:lnTo>
                  <a:lnTo>
                    <a:pt x="395" y="2129"/>
                  </a:lnTo>
                  <a:lnTo>
                    <a:pt x="371" y="2156"/>
                  </a:lnTo>
                  <a:lnTo>
                    <a:pt x="347" y="2187"/>
                  </a:lnTo>
                  <a:lnTo>
                    <a:pt x="324" y="2219"/>
                  </a:lnTo>
                  <a:lnTo>
                    <a:pt x="301" y="2255"/>
                  </a:lnTo>
                  <a:lnTo>
                    <a:pt x="277" y="2291"/>
                  </a:lnTo>
                  <a:lnTo>
                    <a:pt x="255" y="2330"/>
                  </a:lnTo>
                  <a:lnTo>
                    <a:pt x="233" y="2370"/>
                  </a:lnTo>
                  <a:lnTo>
                    <a:pt x="211" y="2412"/>
                  </a:lnTo>
                  <a:lnTo>
                    <a:pt x="191" y="2455"/>
                  </a:lnTo>
                  <a:lnTo>
                    <a:pt x="171" y="2499"/>
                  </a:lnTo>
                  <a:lnTo>
                    <a:pt x="151" y="2543"/>
                  </a:lnTo>
                  <a:lnTo>
                    <a:pt x="132" y="2589"/>
                  </a:lnTo>
                  <a:lnTo>
                    <a:pt x="114" y="2633"/>
                  </a:lnTo>
                  <a:lnTo>
                    <a:pt x="98" y="2678"/>
                  </a:lnTo>
                  <a:lnTo>
                    <a:pt x="82" y="2723"/>
                  </a:lnTo>
                  <a:lnTo>
                    <a:pt x="67" y="2767"/>
                  </a:lnTo>
                  <a:lnTo>
                    <a:pt x="54" y="2811"/>
                  </a:lnTo>
                  <a:lnTo>
                    <a:pt x="42" y="2853"/>
                  </a:lnTo>
                  <a:lnTo>
                    <a:pt x="31" y="2894"/>
                  </a:lnTo>
                  <a:lnTo>
                    <a:pt x="22" y="2935"/>
                  </a:lnTo>
                  <a:lnTo>
                    <a:pt x="15" y="2972"/>
                  </a:lnTo>
                  <a:lnTo>
                    <a:pt x="9" y="3010"/>
                  </a:lnTo>
                  <a:lnTo>
                    <a:pt x="3" y="3043"/>
                  </a:lnTo>
                  <a:lnTo>
                    <a:pt x="1" y="3076"/>
                  </a:lnTo>
                  <a:lnTo>
                    <a:pt x="0" y="3105"/>
                  </a:lnTo>
                  <a:lnTo>
                    <a:pt x="1" y="3127"/>
                  </a:lnTo>
                  <a:lnTo>
                    <a:pt x="6" y="3148"/>
                  </a:lnTo>
                  <a:lnTo>
                    <a:pt x="13" y="3168"/>
                  </a:lnTo>
                  <a:lnTo>
                    <a:pt x="22" y="3188"/>
                  </a:lnTo>
                  <a:lnTo>
                    <a:pt x="34" y="3207"/>
                  </a:lnTo>
                  <a:lnTo>
                    <a:pt x="47" y="3225"/>
                  </a:lnTo>
                  <a:lnTo>
                    <a:pt x="63" y="3243"/>
                  </a:lnTo>
                  <a:lnTo>
                    <a:pt x="82" y="3260"/>
                  </a:lnTo>
                  <a:lnTo>
                    <a:pt x="101" y="3277"/>
                  </a:lnTo>
                  <a:lnTo>
                    <a:pt x="122" y="3292"/>
                  </a:lnTo>
                  <a:lnTo>
                    <a:pt x="146" y="3307"/>
                  </a:lnTo>
                  <a:lnTo>
                    <a:pt x="170" y="3321"/>
                  </a:lnTo>
                  <a:lnTo>
                    <a:pt x="196" y="3336"/>
                  </a:lnTo>
                  <a:lnTo>
                    <a:pt x="223" y="3348"/>
                  </a:lnTo>
                  <a:lnTo>
                    <a:pt x="251" y="3361"/>
                  </a:lnTo>
                  <a:lnTo>
                    <a:pt x="279" y="3372"/>
                  </a:lnTo>
                  <a:lnTo>
                    <a:pt x="309" y="3383"/>
                  </a:lnTo>
                  <a:lnTo>
                    <a:pt x="339" y="3393"/>
                  </a:lnTo>
                  <a:lnTo>
                    <a:pt x="370" y="3403"/>
                  </a:lnTo>
                  <a:lnTo>
                    <a:pt x="401" y="3412"/>
                  </a:lnTo>
                  <a:lnTo>
                    <a:pt x="433" y="3420"/>
                  </a:lnTo>
                  <a:lnTo>
                    <a:pt x="464" y="3428"/>
                  </a:lnTo>
                  <a:lnTo>
                    <a:pt x="496" y="3434"/>
                  </a:lnTo>
                  <a:lnTo>
                    <a:pt x="527" y="3440"/>
                  </a:lnTo>
                  <a:lnTo>
                    <a:pt x="559" y="3446"/>
                  </a:lnTo>
                  <a:lnTo>
                    <a:pt x="589" y="3450"/>
                  </a:lnTo>
                  <a:lnTo>
                    <a:pt x="618" y="3454"/>
                  </a:lnTo>
                  <a:lnTo>
                    <a:pt x="649" y="3457"/>
                  </a:lnTo>
                  <a:lnTo>
                    <a:pt x="677" y="3460"/>
                  </a:lnTo>
                  <a:lnTo>
                    <a:pt x="705" y="3462"/>
                  </a:lnTo>
                  <a:lnTo>
                    <a:pt x="731" y="3463"/>
                  </a:lnTo>
                  <a:lnTo>
                    <a:pt x="756" y="3463"/>
                  </a:lnTo>
                  <a:lnTo>
                    <a:pt x="836" y="3463"/>
                  </a:lnTo>
                  <a:lnTo>
                    <a:pt x="863" y="3462"/>
                  </a:lnTo>
                  <a:lnTo>
                    <a:pt x="889" y="3458"/>
                  </a:lnTo>
                  <a:lnTo>
                    <a:pt x="916" y="3451"/>
                  </a:lnTo>
                  <a:lnTo>
                    <a:pt x="942" y="3443"/>
                  </a:lnTo>
                  <a:lnTo>
                    <a:pt x="967" y="3432"/>
                  </a:lnTo>
                  <a:lnTo>
                    <a:pt x="993" y="3419"/>
                  </a:lnTo>
                  <a:lnTo>
                    <a:pt x="1018" y="3404"/>
                  </a:lnTo>
                  <a:lnTo>
                    <a:pt x="1044" y="3386"/>
                  </a:lnTo>
                  <a:lnTo>
                    <a:pt x="1068" y="3368"/>
                  </a:lnTo>
                  <a:lnTo>
                    <a:pt x="1092" y="3348"/>
                  </a:lnTo>
                  <a:lnTo>
                    <a:pt x="1117" y="3326"/>
                  </a:lnTo>
                  <a:lnTo>
                    <a:pt x="1140" y="3304"/>
                  </a:lnTo>
                  <a:lnTo>
                    <a:pt x="1163" y="3281"/>
                  </a:lnTo>
                  <a:lnTo>
                    <a:pt x="1188" y="3256"/>
                  </a:lnTo>
                  <a:lnTo>
                    <a:pt x="1211" y="3231"/>
                  </a:lnTo>
                  <a:lnTo>
                    <a:pt x="1233" y="3205"/>
                  </a:lnTo>
                  <a:lnTo>
                    <a:pt x="1279" y="3152"/>
                  </a:lnTo>
                  <a:lnTo>
                    <a:pt x="1325" y="3098"/>
                  </a:lnTo>
                  <a:lnTo>
                    <a:pt x="1369" y="3045"/>
                  </a:lnTo>
                  <a:lnTo>
                    <a:pt x="1414" y="2994"/>
                  </a:lnTo>
                  <a:lnTo>
                    <a:pt x="1436" y="2969"/>
                  </a:lnTo>
                  <a:lnTo>
                    <a:pt x="1459" y="2945"/>
                  </a:lnTo>
                  <a:lnTo>
                    <a:pt x="1481" y="2921"/>
                  </a:lnTo>
                  <a:lnTo>
                    <a:pt x="1503" y="2900"/>
                  </a:lnTo>
                  <a:lnTo>
                    <a:pt x="1526" y="2880"/>
                  </a:lnTo>
                  <a:lnTo>
                    <a:pt x="1548" y="2861"/>
                  </a:lnTo>
                  <a:lnTo>
                    <a:pt x="1570" y="2842"/>
                  </a:lnTo>
                  <a:lnTo>
                    <a:pt x="1592" y="2826"/>
                  </a:lnTo>
                  <a:lnTo>
                    <a:pt x="1623" y="2826"/>
                  </a:lnTo>
                  <a:lnTo>
                    <a:pt x="1656" y="2825"/>
                  </a:lnTo>
                  <a:lnTo>
                    <a:pt x="1691" y="2823"/>
                  </a:lnTo>
                  <a:lnTo>
                    <a:pt x="1727" y="2821"/>
                  </a:lnTo>
                  <a:lnTo>
                    <a:pt x="1765" y="2818"/>
                  </a:lnTo>
                  <a:lnTo>
                    <a:pt x="1804" y="2813"/>
                  </a:lnTo>
                  <a:lnTo>
                    <a:pt x="1843" y="2809"/>
                  </a:lnTo>
                  <a:lnTo>
                    <a:pt x="1884" y="2803"/>
                  </a:lnTo>
                  <a:lnTo>
                    <a:pt x="1924" y="2797"/>
                  </a:lnTo>
                  <a:lnTo>
                    <a:pt x="1966" y="2790"/>
                  </a:lnTo>
                  <a:lnTo>
                    <a:pt x="2007" y="2781"/>
                  </a:lnTo>
                  <a:lnTo>
                    <a:pt x="2048" y="2773"/>
                  </a:lnTo>
                  <a:lnTo>
                    <a:pt x="2090" y="2763"/>
                  </a:lnTo>
                  <a:lnTo>
                    <a:pt x="2130" y="2753"/>
                  </a:lnTo>
                  <a:lnTo>
                    <a:pt x="2171" y="2742"/>
                  </a:lnTo>
                  <a:lnTo>
                    <a:pt x="2210" y="2731"/>
                  </a:lnTo>
                  <a:lnTo>
                    <a:pt x="2249" y="2717"/>
                  </a:lnTo>
                  <a:lnTo>
                    <a:pt x="2287" y="2704"/>
                  </a:lnTo>
                  <a:lnTo>
                    <a:pt x="2322" y="2690"/>
                  </a:lnTo>
                  <a:lnTo>
                    <a:pt x="2357" y="2675"/>
                  </a:lnTo>
                  <a:lnTo>
                    <a:pt x="2390" y="2659"/>
                  </a:lnTo>
                  <a:lnTo>
                    <a:pt x="2420" y="2642"/>
                  </a:lnTo>
                  <a:lnTo>
                    <a:pt x="2450" y="2625"/>
                  </a:lnTo>
                  <a:lnTo>
                    <a:pt x="2476" y="2606"/>
                  </a:lnTo>
                  <a:lnTo>
                    <a:pt x="2501" y="2588"/>
                  </a:lnTo>
                  <a:lnTo>
                    <a:pt x="2523" y="2567"/>
                  </a:lnTo>
                  <a:lnTo>
                    <a:pt x="2541" y="2546"/>
                  </a:lnTo>
                  <a:lnTo>
                    <a:pt x="2557" y="2525"/>
                  </a:lnTo>
                  <a:lnTo>
                    <a:pt x="2570" y="2501"/>
                  </a:lnTo>
                  <a:lnTo>
                    <a:pt x="2579" y="2478"/>
                  </a:lnTo>
                  <a:lnTo>
                    <a:pt x="2585" y="2454"/>
                  </a:lnTo>
                  <a:lnTo>
                    <a:pt x="2587" y="2428"/>
                  </a:lnTo>
                  <a:lnTo>
                    <a:pt x="2587" y="2030"/>
                  </a:lnTo>
                  <a:lnTo>
                    <a:pt x="2638" y="2018"/>
                  </a:lnTo>
                  <a:lnTo>
                    <a:pt x="2689" y="2004"/>
                  </a:lnTo>
                  <a:lnTo>
                    <a:pt x="2741" y="1990"/>
                  </a:lnTo>
                  <a:lnTo>
                    <a:pt x="2792" y="1972"/>
                  </a:lnTo>
                  <a:lnTo>
                    <a:pt x="2843" y="1955"/>
                  </a:lnTo>
                  <a:lnTo>
                    <a:pt x="2893" y="1937"/>
                  </a:lnTo>
                  <a:lnTo>
                    <a:pt x="2943" y="1917"/>
                  </a:lnTo>
                  <a:lnTo>
                    <a:pt x="2992" y="1895"/>
                  </a:lnTo>
                  <a:lnTo>
                    <a:pt x="3040" y="1873"/>
                  </a:lnTo>
                  <a:lnTo>
                    <a:pt x="3088" y="1849"/>
                  </a:lnTo>
                  <a:lnTo>
                    <a:pt x="3134" y="1823"/>
                  </a:lnTo>
                  <a:lnTo>
                    <a:pt x="3179" y="1796"/>
                  </a:lnTo>
                  <a:lnTo>
                    <a:pt x="3224" y="1767"/>
                  </a:lnTo>
                  <a:lnTo>
                    <a:pt x="3268" y="1738"/>
                  </a:lnTo>
                  <a:lnTo>
                    <a:pt x="3309" y="1707"/>
                  </a:lnTo>
                  <a:lnTo>
                    <a:pt x="3349" y="1673"/>
                  </a:lnTo>
                  <a:lnTo>
                    <a:pt x="3387" y="1639"/>
                  </a:lnTo>
                  <a:lnTo>
                    <a:pt x="3425" y="1603"/>
                  </a:lnTo>
                  <a:lnTo>
                    <a:pt x="3460" y="1564"/>
                  </a:lnTo>
                  <a:lnTo>
                    <a:pt x="3493" y="1526"/>
                  </a:lnTo>
                  <a:lnTo>
                    <a:pt x="3523" y="1484"/>
                  </a:lnTo>
                  <a:lnTo>
                    <a:pt x="3553" y="1442"/>
                  </a:lnTo>
                  <a:lnTo>
                    <a:pt x="3579" y="1397"/>
                  </a:lnTo>
                  <a:lnTo>
                    <a:pt x="3604" y="1351"/>
                  </a:lnTo>
                  <a:lnTo>
                    <a:pt x="3626" y="1304"/>
                  </a:lnTo>
                  <a:lnTo>
                    <a:pt x="3645" y="1254"/>
                  </a:lnTo>
                  <a:lnTo>
                    <a:pt x="3661" y="1202"/>
                  </a:lnTo>
                  <a:lnTo>
                    <a:pt x="3676" y="1148"/>
                  </a:lnTo>
                  <a:lnTo>
                    <a:pt x="3687" y="1093"/>
                  </a:lnTo>
                  <a:lnTo>
                    <a:pt x="3695" y="1036"/>
                  </a:lnTo>
                  <a:lnTo>
                    <a:pt x="3699" y="977"/>
                  </a:lnTo>
                  <a:lnTo>
                    <a:pt x="3701" y="916"/>
                  </a:lnTo>
                  <a:lnTo>
                    <a:pt x="3701" y="558"/>
                  </a:lnTo>
                  <a:lnTo>
                    <a:pt x="3700" y="532"/>
                  </a:lnTo>
                  <a:lnTo>
                    <a:pt x="3697" y="507"/>
                  </a:lnTo>
                  <a:lnTo>
                    <a:pt x="3692" y="481"/>
                  </a:lnTo>
                  <a:lnTo>
                    <a:pt x="3686" y="456"/>
                  </a:lnTo>
                  <a:lnTo>
                    <a:pt x="3678" y="432"/>
                  </a:lnTo>
                  <a:lnTo>
                    <a:pt x="3668" y="406"/>
                  </a:lnTo>
                  <a:lnTo>
                    <a:pt x="3656" y="381"/>
                  </a:lnTo>
                  <a:lnTo>
                    <a:pt x="3643" y="357"/>
                  </a:lnTo>
                  <a:lnTo>
                    <a:pt x="3629" y="333"/>
                  </a:lnTo>
                  <a:lnTo>
                    <a:pt x="3614" y="309"/>
                  </a:lnTo>
                  <a:lnTo>
                    <a:pt x="3596" y="286"/>
                  </a:lnTo>
                  <a:lnTo>
                    <a:pt x="3579" y="263"/>
                  </a:lnTo>
                  <a:lnTo>
                    <a:pt x="3560" y="241"/>
                  </a:lnTo>
                  <a:lnTo>
                    <a:pt x="3541" y="220"/>
                  </a:lnTo>
                  <a:lnTo>
                    <a:pt x="3519" y="198"/>
                  </a:lnTo>
                  <a:lnTo>
                    <a:pt x="3498" y="178"/>
                  </a:lnTo>
                  <a:lnTo>
                    <a:pt x="3476" y="159"/>
                  </a:lnTo>
                  <a:lnTo>
                    <a:pt x="3452" y="140"/>
                  </a:lnTo>
                  <a:lnTo>
                    <a:pt x="3429" y="122"/>
                  </a:lnTo>
                  <a:lnTo>
                    <a:pt x="3405" y="106"/>
                  </a:lnTo>
                  <a:lnTo>
                    <a:pt x="3380" y="90"/>
                  </a:lnTo>
                  <a:lnTo>
                    <a:pt x="3355" y="75"/>
                  </a:lnTo>
                  <a:lnTo>
                    <a:pt x="3330" y="62"/>
                  </a:lnTo>
                  <a:lnTo>
                    <a:pt x="3305" y="50"/>
                  </a:lnTo>
                  <a:lnTo>
                    <a:pt x="3279" y="39"/>
                  </a:lnTo>
                  <a:lnTo>
                    <a:pt x="3254" y="29"/>
                  </a:lnTo>
                  <a:lnTo>
                    <a:pt x="3228" y="21"/>
                  </a:lnTo>
                  <a:lnTo>
                    <a:pt x="3203" y="14"/>
                  </a:lnTo>
                  <a:lnTo>
                    <a:pt x="3177" y="8"/>
                  </a:lnTo>
                  <a:lnTo>
                    <a:pt x="3153" y="3"/>
                  </a:lnTo>
                  <a:lnTo>
                    <a:pt x="3128" y="1"/>
                  </a:lnTo>
                  <a:lnTo>
                    <a:pt x="3104" y="0"/>
                  </a:lnTo>
                  <a:lnTo>
                    <a:pt x="2985" y="0"/>
                  </a:lnTo>
                  <a:lnTo>
                    <a:pt x="2971" y="1"/>
                  </a:lnTo>
                  <a:lnTo>
                    <a:pt x="2956" y="3"/>
                  </a:lnTo>
                  <a:lnTo>
                    <a:pt x="2939" y="6"/>
                  </a:lnTo>
                  <a:lnTo>
                    <a:pt x="2921" y="10"/>
                  </a:lnTo>
                  <a:lnTo>
                    <a:pt x="2901" y="16"/>
                  </a:lnTo>
                  <a:lnTo>
                    <a:pt x="2880" y="23"/>
                  </a:lnTo>
                  <a:lnTo>
                    <a:pt x="2858" y="30"/>
                  </a:lnTo>
                  <a:lnTo>
                    <a:pt x="2834" y="38"/>
                  </a:lnTo>
                  <a:lnTo>
                    <a:pt x="2785" y="56"/>
                  </a:lnTo>
                  <a:lnTo>
                    <a:pt x="2732" y="77"/>
                  </a:lnTo>
                  <a:lnTo>
                    <a:pt x="2678" y="101"/>
                  </a:lnTo>
                  <a:lnTo>
                    <a:pt x="2624" y="125"/>
                  </a:lnTo>
                  <a:lnTo>
                    <a:pt x="2570" y="151"/>
                  </a:lnTo>
                  <a:lnTo>
                    <a:pt x="2518" y="177"/>
                  </a:lnTo>
                  <a:lnTo>
                    <a:pt x="2468" y="202"/>
                  </a:lnTo>
                  <a:lnTo>
                    <a:pt x="2422" y="228"/>
                  </a:lnTo>
                  <a:lnTo>
                    <a:pt x="2381" y="251"/>
                  </a:lnTo>
                  <a:lnTo>
                    <a:pt x="2346" y="272"/>
                  </a:lnTo>
                  <a:lnTo>
                    <a:pt x="2331" y="282"/>
                  </a:lnTo>
                  <a:lnTo>
                    <a:pt x="2318" y="292"/>
                  </a:lnTo>
                  <a:lnTo>
                    <a:pt x="2307" y="301"/>
                  </a:lnTo>
                  <a:lnTo>
                    <a:pt x="2298" y="308"/>
                  </a:lnTo>
                  <a:lnTo>
                    <a:pt x="2257" y="345"/>
                  </a:lnTo>
                  <a:lnTo>
                    <a:pt x="2222" y="381"/>
                  </a:lnTo>
                  <a:lnTo>
                    <a:pt x="2190" y="414"/>
                  </a:lnTo>
                  <a:lnTo>
                    <a:pt x="2163" y="446"/>
                  </a:lnTo>
                  <a:lnTo>
                    <a:pt x="2139" y="475"/>
                  </a:lnTo>
                  <a:lnTo>
                    <a:pt x="2119" y="503"/>
                  </a:lnTo>
                  <a:lnTo>
                    <a:pt x="2103" y="529"/>
                  </a:lnTo>
                  <a:lnTo>
                    <a:pt x="2090" y="553"/>
                  </a:lnTo>
                  <a:lnTo>
                    <a:pt x="2080" y="577"/>
                  </a:lnTo>
                  <a:lnTo>
                    <a:pt x="2072" y="599"/>
                  </a:lnTo>
                  <a:lnTo>
                    <a:pt x="2067" y="620"/>
                  </a:lnTo>
                  <a:lnTo>
                    <a:pt x="2064" y="641"/>
                  </a:lnTo>
                  <a:lnTo>
                    <a:pt x="2063" y="660"/>
                  </a:lnTo>
                  <a:lnTo>
                    <a:pt x="2064" y="678"/>
                  </a:lnTo>
                  <a:lnTo>
                    <a:pt x="2066" y="697"/>
                  </a:lnTo>
                  <a:lnTo>
                    <a:pt x="2069" y="714"/>
                  </a:lnTo>
                  <a:lnTo>
                    <a:pt x="2073" y="732"/>
                  </a:lnTo>
                  <a:lnTo>
                    <a:pt x="2079" y="749"/>
                  </a:lnTo>
                  <a:lnTo>
                    <a:pt x="2085" y="767"/>
                  </a:lnTo>
                  <a:lnTo>
                    <a:pt x="2090" y="784"/>
                  </a:lnTo>
                  <a:lnTo>
                    <a:pt x="2096" y="801"/>
                  </a:lnTo>
                  <a:lnTo>
                    <a:pt x="2101" y="819"/>
                  </a:lnTo>
                  <a:lnTo>
                    <a:pt x="2106" y="838"/>
                  </a:lnTo>
                  <a:lnTo>
                    <a:pt x="2110" y="857"/>
                  </a:lnTo>
                  <a:lnTo>
                    <a:pt x="2113" y="877"/>
                  </a:lnTo>
                  <a:lnTo>
                    <a:pt x="2115" y="899"/>
                  </a:lnTo>
                  <a:lnTo>
                    <a:pt x="2115" y="920"/>
                  </a:lnTo>
                  <a:lnTo>
                    <a:pt x="2114" y="943"/>
                  </a:lnTo>
                  <a:lnTo>
                    <a:pt x="2110" y="968"/>
                  </a:lnTo>
                  <a:lnTo>
                    <a:pt x="2105" y="994"/>
                  </a:lnTo>
                  <a:lnTo>
                    <a:pt x="2097" y="1021"/>
                  </a:lnTo>
                  <a:lnTo>
                    <a:pt x="2086" y="1051"/>
                  </a:lnTo>
                  <a:lnTo>
                    <a:pt x="2072" y="1079"/>
                  </a:lnTo>
                  <a:lnTo>
                    <a:pt x="2059" y="1106"/>
                  </a:lnTo>
                  <a:lnTo>
                    <a:pt x="2044" y="1131"/>
                  </a:lnTo>
                  <a:lnTo>
                    <a:pt x="2028" y="1153"/>
                  </a:lnTo>
                  <a:lnTo>
                    <a:pt x="2012" y="1174"/>
                  </a:lnTo>
                  <a:lnTo>
                    <a:pt x="1994" y="1193"/>
                  </a:lnTo>
                  <a:lnTo>
                    <a:pt x="1976" y="1210"/>
                  </a:lnTo>
                  <a:lnTo>
                    <a:pt x="1957" y="1225"/>
                  </a:lnTo>
                  <a:lnTo>
                    <a:pt x="1937" y="1240"/>
                  </a:lnTo>
                  <a:lnTo>
                    <a:pt x="1917" y="1253"/>
                  </a:lnTo>
                  <a:lnTo>
                    <a:pt x="1897" y="1264"/>
                  </a:lnTo>
                  <a:lnTo>
                    <a:pt x="1876" y="1275"/>
                  </a:lnTo>
                  <a:lnTo>
                    <a:pt x="1854" y="1284"/>
                  </a:lnTo>
                  <a:lnTo>
                    <a:pt x="1833" y="1293"/>
                  </a:lnTo>
                  <a:lnTo>
                    <a:pt x="1811" y="1302"/>
                  </a:lnTo>
                  <a:lnTo>
                    <a:pt x="1788" y="1309"/>
                  </a:lnTo>
                  <a:lnTo>
                    <a:pt x="1700" y="1333"/>
                  </a:lnTo>
                  <a:lnTo>
                    <a:pt x="1613" y="1355"/>
                  </a:lnTo>
                  <a:lnTo>
                    <a:pt x="1592" y="1362"/>
                  </a:lnTo>
                  <a:lnTo>
                    <a:pt x="1572" y="1369"/>
                  </a:lnTo>
                  <a:lnTo>
                    <a:pt x="1552" y="1376"/>
                  </a:lnTo>
                  <a:lnTo>
                    <a:pt x="1533" y="1384"/>
                  </a:lnTo>
                  <a:lnTo>
                    <a:pt x="1514" y="1392"/>
                  </a:lnTo>
                  <a:lnTo>
                    <a:pt x="1496" y="1401"/>
                  </a:lnTo>
                  <a:lnTo>
                    <a:pt x="1479" y="1411"/>
                  </a:lnTo>
                  <a:lnTo>
                    <a:pt x="1463" y="1423"/>
                  </a:lnTo>
                  <a:lnTo>
                    <a:pt x="1441" y="1440"/>
                  </a:lnTo>
                  <a:lnTo>
                    <a:pt x="1422" y="1457"/>
                  </a:lnTo>
                  <a:lnTo>
                    <a:pt x="1405" y="1475"/>
                  </a:lnTo>
                  <a:lnTo>
                    <a:pt x="1389" y="1493"/>
                  </a:lnTo>
                  <a:lnTo>
                    <a:pt x="1373" y="1513"/>
                  </a:lnTo>
                  <a:lnTo>
                    <a:pt x="1359" y="1533"/>
                  </a:lnTo>
                  <a:lnTo>
                    <a:pt x="1347" y="1553"/>
                  </a:lnTo>
                  <a:lnTo>
                    <a:pt x="1335" y="1575"/>
                  </a:lnTo>
                  <a:lnTo>
                    <a:pt x="1324" y="1596"/>
                  </a:lnTo>
                  <a:lnTo>
                    <a:pt x="1313" y="1618"/>
                  </a:lnTo>
                  <a:lnTo>
                    <a:pt x="1304" y="1641"/>
                  </a:lnTo>
                  <a:lnTo>
                    <a:pt x="1296" y="1664"/>
                  </a:lnTo>
                  <a:lnTo>
                    <a:pt x="1288" y="1687"/>
                  </a:lnTo>
                  <a:lnTo>
                    <a:pt x="1281" y="1711"/>
                  </a:lnTo>
                  <a:lnTo>
                    <a:pt x="1274" y="1734"/>
                  </a:lnTo>
                  <a:lnTo>
                    <a:pt x="1268" y="1758"/>
                  </a:lnTo>
                  <a:lnTo>
                    <a:pt x="1256" y="1807"/>
                  </a:lnTo>
                  <a:lnTo>
                    <a:pt x="1243" y="1857"/>
                  </a:lnTo>
                  <a:lnTo>
                    <a:pt x="1232" y="1906"/>
                  </a:lnTo>
                  <a:lnTo>
                    <a:pt x="1220" y="1956"/>
                  </a:lnTo>
                  <a:lnTo>
                    <a:pt x="1207" y="2006"/>
                  </a:lnTo>
                  <a:lnTo>
                    <a:pt x="1192" y="2055"/>
                  </a:lnTo>
                  <a:lnTo>
                    <a:pt x="1184" y="2079"/>
                  </a:lnTo>
                  <a:lnTo>
                    <a:pt x="1174" y="2102"/>
                  </a:lnTo>
                  <a:lnTo>
                    <a:pt x="1164" y="2127"/>
                  </a:lnTo>
                  <a:lnTo>
                    <a:pt x="1154" y="2150"/>
                  </a:lnTo>
                  <a:close/>
                </a:path>
              </a:pathLst>
            </a:custGeom>
            <a:solidFill>
              <a:srgbClr val="DD13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183" y="372"/>
              <a:ext cx="566" cy="492"/>
            </a:xfrm>
            <a:custGeom>
              <a:avLst/>
              <a:gdLst>
                <a:gd name="T0" fmla="*/ 5183 w 9629"/>
                <a:gd name="T1" fmla="*/ 198 h 8360"/>
                <a:gd name="T2" fmla="*/ 4750 w 9629"/>
                <a:gd name="T3" fmla="*/ 295 h 8360"/>
                <a:gd name="T4" fmla="*/ 4466 w 9629"/>
                <a:gd name="T5" fmla="*/ 349 h 8360"/>
                <a:gd name="T6" fmla="*/ 4125 w 9629"/>
                <a:gd name="T7" fmla="*/ 114 h 8360"/>
                <a:gd name="T8" fmla="*/ 3645 w 9629"/>
                <a:gd name="T9" fmla="*/ 18 h 8360"/>
                <a:gd name="T10" fmla="*/ 2974 w 9629"/>
                <a:gd name="T11" fmla="*/ 34 h 8360"/>
                <a:gd name="T12" fmla="*/ 2391 w 9629"/>
                <a:gd name="T13" fmla="*/ 299 h 8360"/>
                <a:gd name="T14" fmla="*/ 2426 w 9629"/>
                <a:gd name="T15" fmla="*/ 1334 h 8360"/>
                <a:gd name="T16" fmla="*/ 2964 w 9629"/>
                <a:gd name="T17" fmla="*/ 1768 h 8360"/>
                <a:gd name="T18" fmla="*/ 2171 w 9629"/>
                <a:gd name="T19" fmla="*/ 1759 h 8360"/>
                <a:gd name="T20" fmla="*/ 2095 w 9629"/>
                <a:gd name="T21" fmla="*/ 1934 h 8360"/>
                <a:gd name="T22" fmla="*/ 2493 w 9629"/>
                <a:gd name="T23" fmla="*/ 2521 h 8360"/>
                <a:gd name="T24" fmla="*/ 2259 w 9629"/>
                <a:gd name="T25" fmla="*/ 2533 h 8360"/>
                <a:gd name="T26" fmla="*/ 1689 w 9629"/>
                <a:gd name="T27" fmla="*/ 2647 h 8360"/>
                <a:gd name="T28" fmla="*/ 1569 w 9629"/>
                <a:gd name="T29" fmla="*/ 2984 h 8360"/>
                <a:gd name="T30" fmla="*/ 1777 w 9629"/>
                <a:gd name="T31" fmla="*/ 3502 h 8360"/>
                <a:gd name="T32" fmla="*/ 1692 w 9629"/>
                <a:gd name="T33" fmla="*/ 3626 h 8360"/>
                <a:gd name="T34" fmla="*/ 1230 w 9629"/>
                <a:gd name="T35" fmla="*/ 3300 h 8360"/>
                <a:gd name="T36" fmla="*/ 772 w 9629"/>
                <a:gd name="T37" fmla="*/ 3375 h 8360"/>
                <a:gd name="T38" fmla="*/ 527 w 9629"/>
                <a:gd name="T39" fmla="*/ 4035 h 8360"/>
                <a:gd name="T40" fmla="*/ 159 w 9629"/>
                <a:gd name="T41" fmla="*/ 4574 h 8360"/>
                <a:gd name="T42" fmla="*/ 0 w 9629"/>
                <a:gd name="T43" fmla="*/ 5056 h 8360"/>
                <a:gd name="T44" fmla="*/ 266 w 9629"/>
                <a:gd name="T45" fmla="*/ 5691 h 8360"/>
                <a:gd name="T46" fmla="*/ 816 w 9629"/>
                <a:gd name="T47" fmla="*/ 6152 h 8360"/>
                <a:gd name="T48" fmla="*/ 1654 w 9629"/>
                <a:gd name="T49" fmla="*/ 6735 h 8360"/>
                <a:gd name="T50" fmla="*/ 2208 w 9629"/>
                <a:gd name="T51" fmla="*/ 7006 h 8360"/>
                <a:gd name="T52" fmla="*/ 2766 w 9629"/>
                <a:gd name="T53" fmla="*/ 6826 h 8360"/>
                <a:gd name="T54" fmla="*/ 3210 w 9629"/>
                <a:gd name="T55" fmla="*/ 6608 h 8360"/>
                <a:gd name="T56" fmla="*/ 3606 w 9629"/>
                <a:gd name="T57" fmla="*/ 5966 h 8360"/>
                <a:gd name="T58" fmla="*/ 3909 w 9629"/>
                <a:gd name="T59" fmla="*/ 5220 h 8360"/>
                <a:gd name="T60" fmla="*/ 3956 w 9629"/>
                <a:gd name="T61" fmla="*/ 4369 h 8360"/>
                <a:gd name="T62" fmla="*/ 3683 w 9629"/>
                <a:gd name="T63" fmla="*/ 3850 h 8360"/>
                <a:gd name="T64" fmla="*/ 3288 w 9629"/>
                <a:gd name="T65" fmla="*/ 3496 h 8360"/>
                <a:gd name="T66" fmla="*/ 2783 w 9629"/>
                <a:gd name="T67" fmla="*/ 2900 h 8360"/>
                <a:gd name="T68" fmla="*/ 3182 w 9629"/>
                <a:gd name="T69" fmla="*/ 3055 h 8360"/>
                <a:gd name="T70" fmla="*/ 4026 w 9629"/>
                <a:gd name="T71" fmla="*/ 3970 h 8360"/>
                <a:gd name="T72" fmla="*/ 4100 w 9629"/>
                <a:gd name="T73" fmla="*/ 4852 h 8360"/>
                <a:gd name="T74" fmla="*/ 4128 w 9629"/>
                <a:gd name="T75" fmla="*/ 5389 h 8360"/>
                <a:gd name="T76" fmla="*/ 4333 w 9629"/>
                <a:gd name="T77" fmla="*/ 6120 h 8360"/>
                <a:gd name="T78" fmla="*/ 4286 w 9629"/>
                <a:gd name="T79" fmla="*/ 6507 h 8360"/>
                <a:gd name="T80" fmla="*/ 4106 w 9629"/>
                <a:gd name="T81" fmla="*/ 6671 h 8360"/>
                <a:gd name="T82" fmla="*/ 3492 w 9629"/>
                <a:gd name="T83" fmla="*/ 6708 h 8360"/>
                <a:gd name="T84" fmla="*/ 3161 w 9629"/>
                <a:gd name="T85" fmla="*/ 7068 h 8360"/>
                <a:gd name="T86" fmla="*/ 3406 w 9629"/>
                <a:gd name="T87" fmla="*/ 7865 h 8360"/>
                <a:gd name="T88" fmla="*/ 4378 w 9629"/>
                <a:gd name="T89" fmla="*/ 8306 h 8360"/>
                <a:gd name="T90" fmla="*/ 5721 w 9629"/>
                <a:gd name="T91" fmla="*/ 8270 h 8360"/>
                <a:gd name="T92" fmla="*/ 6874 w 9629"/>
                <a:gd name="T93" fmla="*/ 7706 h 8360"/>
                <a:gd name="T94" fmla="*/ 7497 w 9629"/>
                <a:gd name="T95" fmla="*/ 7185 h 8360"/>
                <a:gd name="T96" fmla="*/ 7863 w 9629"/>
                <a:gd name="T97" fmla="*/ 6495 h 8360"/>
                <a:gd name="T98" fmla="*/ 8378 w 9629"/>
                <a:gd name="T99" fmla="*/ 5812 h 8360"/>
                <a:gd name="T100" fmla="*/ 8594 w 9629"/>
                <a:gd name="T101" fmla="*/ 5295 h 8360"/>
                <a:gd name="T102" fmla="*/ 8402 w 9629"/>
                <a:gd name="T103" fmla="*/ 4808 h 8360"/>
                <a:gd name="T104" fmla="*/ 8037 w 9629"/>
                <a:gd name="T105" fmla="*/ 4381 h 8360"/>
                <a:gd name="T106" fmla="*/ 8473 w 9629"/>
                <a:gd name="T107" fmla="*/ 4619 h 8360"/>
                <a:gd name="T108" fmla="*/ 8905 w 9629"/>
                <a:gd name="T109" fmla="*/ 4854 h 8360"/>
                <a:gd name="T110" fmla="*/ 9378 w 9629"/>
                <a:gd name="T111" fmla="*/ 4355 h 8360"/>
                <a:gd name="T112" fmla="*/ 9628 w 9629"/>
                <a:gd name="T113" fmla="*/ 3724 h 8360"/>
                <a:gd name="T114" fmla="*/ 9324 w 9629"/>
                <a:gd name="T115" fmla="*/ 3077 h 8360"/>
                <a:gd name="T116" fmla="*/ 8587 w 9629"/>
                <a:gd name="T117" fmla="*/ 1989 h 8360"/>
                <a:gd name="T118" fmla="*/ 8124 w 9629"/>
                <a:gd name="T119" fmla="*/ 1571 h 8360"/>
                <a:gd name="T120" fmla="*/ 6990 w 9629"/>
                <a:gd name="T121" fmla="*/ 765 h 8360"/>
                <a:gd name="T122" fmla="*/ 6703 w 9629"/>
                <a:gd name="T123" fmla="*/ 225 h 8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629" h="8360">
                  <a:moveTo>
                    <a:pt x="6406" y="160"/>
                  </a:moveTo>
                  <a:lnTo>
                    <a:pt x="6318" y="161"/>
                  </a:lnTo>
                  <a:lnTo>
                    <a:pt x="6230" y="162"/>
                  </a:lnTo>
                  <a:lnTo>
                    <a:pt x="6142" y="164"/>
                  </a:lnTo>
                  <a:lnTo>
                    <a:pt x="6054" y="167"/>
                  </a:lnTo>
                  <a:lnTo>
                    <a:pt x="5965" y="170"/>
                  </a:lnTo>
                  <a:lnTo>
                    <a:pt x="5877" y="173"/>
                  </a:lnTo>
                  <a:lnTo>
                    <a:pt x="5790" y="177"/>
                  </a:lnTo>
                  <a:lnTo>
                    <a:pt x="5701" y="180"/>
                  </a:lnTo>
                  <a:lnTo>
                    <a:pt x="5614" y="184"/>
                  </a:lnTo>
                  <a:lnTo>
                    <a:pt x="5527" y="187"/>
                  </a:lnTo>
                  <a:lnTo>
                    <a:pt x="5441" y="191"/>
                  </a:lnTo>
                  <a:lnTo>
                    <a:pt x="5353" y="193"/>
                  </a:lnTo>
                  <a:lnTo>
                    <a:pt x="5268" y="196"/>
                  </a:lnTo>
                  <a:lnTo>
                    <a:pt x="5183" y="198"/>
                  </a:lnTo>
                  <a:lnTo>
                    <a:pt x="5098" y="199"/>
                  </a:lnTo>
                  <a:lnTo>
                    <a:pt x="5014" y="200"/>
                  </a:lnTo>
                  <a:lnTo>
                    <a:pt x="4994" y="200"/>
                  </a:lnTo>
                  <a:lnTo>
                    <a:pt x="4976" y="201"/>
                  </a:lnTo>
                  <a:lnTo>
                    <a:pt x="4958" y="205"/>
                  </a:lnTo>
                  <a:lnTo>
                    <a:pt x="4940" y="207"/>
                  </a:lnTo>
                  <a:lnTo>
                    <a:pt x="4924" y="211"/>
                  </a:lnTo>
                  <a:lnTo>
                    <a:pt x="4909" y="215"/>
                  </a:lnTo>
                  <a:lnTo>
                    <a:pt x="4894" y="220"/>
                  </a:lnTo>
                  <a:lnTo>
                    <a:pt x="4880" y="225"/>
                  </a:lnTo>
                  <a:lnTo>
                    <a:pt x="4851" y="237"/>
                  </a:lnTo>
                  <a:lnTo>
                    <a:pt x="4825" y="250"/>
                  </a:lnTo>
                  <a:lnTo>
                    <a:pt x="4799" y="264"/>
                  </a:lnTo>
                  <a:lnTo>
                    <a:pt x="4775" y="280"/>
                  </a:lnTo>
                  <a:lnTo>
                    <a:pt x="4750" y="295"/>
                  </a:lnTo>
                  <a:lnTo>
                    <a:pt x="4724" y="309"/>
                  </a:lnTo>
                  <a:lnTo>
                    <a:pt x="4698" y="322"/>
                  </a:lnTo>
                  <a:lnTo>
                    <a:pt x="4670" y="334"/>
                  </a:lnTo>
                  <a:lnTo>
                    <a:pt x="4655" y="340"/>
                  </a:lnTo>
                  <a:lnTo>
                    <a:pt x="4640" y="345"/>
                  </a:lnTo>
                  <a:lnTo>
                    <a:pt x="4625" y="349"/>
                  </a:lnTo>
                  <a:lnTo>
                    <a:pt x="4609" y="353"/>
                  </a:lnTo>
                  <a:lnTo>
                    <a:pt x="4591" y="356"/>
                  </a:lnTo>
                  <a:lnTo>
                    <a:pt x="4574" y="358"/>
                  </a:lnTo>
                  <a:lnTo>
                    <a:pt x="4555" y="359"/>
                  </a:lnTo>
                  <a:lnTo>
                    <a:pt x="4536" y="359"/>
                  </a:lnTo>
                  <a:lnTo>
                    <a:pt x="4518" y="359"/>
                  </a:lnTo>
                  <a:lnTo>
                    <a:pt x="4500" y="357"/>
                  </a:lnTo>
                  <a:lnTo>
                    <a:pt x="4483" y="353"/>
                  </a:lnTo>
                  <a:lnTo>
                    <a:pt x="4466" y="349"/>
                  </a:lnTo>
                  <a:lnTo>
                    <a:pt x="4448" y="343"/>
                  </a:lnTo>
                  <a:lnTo>
                    <a:pt x="4431" y="336"/>
                  </a:lnTo>
                  <a:lnTo>
                    <a:pt x="4415" y="328"/>
                  </a:lnTo>
                  <a:lnTo>
                    <a:pt x="4399" y="319"/>
                  </a:lnTo>
                  <a:lnTo>
                    <a:pt x="4381" y="310"/>
                  </a:lnTo>
                  <a:lnTo>
                    <a:pt x="4365" y="300"/>
                  </a:lnTo>
                  <a:lnTo>
                    <a:pt x="4349" y="289"/>
                  </a:lnTo>
                  <a:lnTo>
                    <a:pt x="4334" y="278"/>
                  </a:lnTo>
                  <a:lnTo>
                    <a:pt x="4301" y="253"/>
                  </a:lnTo>
                  <a:lnTo>
                    <a:pt x="4270" y="227"/>
                  </a:lnTo>
                  <a:lnTo>
                    <a:pt x="4237" y="201"/>
                  </a:lnTo>
                  <a:lnTo>
                    <a:pt x="4206" y="175"/>
                  </a:lnTo>
                  <a:lnTo>
                    <a:pt x="4173" y="150"/>
                  </a:lnTo>
                  <a:lnTo>
                    <a:pt x="4141" y="125"/>
                  </a:lnTo>
                  <a:lnTo>
                    <a:pt x="4125" y="114"/>
                  </a:lnTo>
                  <a:lnTo>
                    <a:pt x="4107" y="103"/>
                  </a:lnTo>
                  <a:lnTo>
                    <a:pt x="4091" y="94"/>
                  </a:lnTo>
                  <a:lnTo>
                    <a:pt x="4074" y="84"/>
                  </a:lnTo>
                  <a:lnTo>
                    <a:pt x="4057" y="76"/>
                  </a:lnTo>
                  <a:lnTo>
                    <a:pt x="4039" y="67"/>
                  </a:lnTo>
                  <a:lnTo>
                    <a:pt x="4022" y="61"/>
                  </a:lnTo>
                  <a:lnTo>
                    <a:pt x="4004" y="55"/>
                  </a:lnTo>
                  <a:lnTo>
                    <a:pt x="3980" y="50"/>
                  </a:lnTo>
                  <a:lnTo>
                    <a:pt x="3947" y="45"/>
                  </a:lnTo>
                  <a:lnTo>
                    <a:pt x="3907" y="40"/>
                  </a:lnTo>
                  <a:lnTo>
                    <a:pt x="3863" y="35"/>
                  </a:lnTo>
                  <a:lnTo>
                    <a:pt x="3812" y="30"/>
                  </a:lnTo>
                  <a:lnTo>
                    <a:pt x="3758" y="26"/>
                  </a:lnTo>
                  <a:lnTo>
                    <a:pt x="3703" y="21"/>
                  </a:lnTo>
                  <a:lnTo>
                    <a:pt x="3645" y="18"/>
                  </a:lnTo>
                  <a:lnTo>
                    <a:pt x="3587" y="14"/>
                  </a:lnTo>
                  <a:lnTo>
                    <a:pt x="3529" y="11"/>
                  </a:lnTo>
                  <a:lnTo>
                    <a:pt x="3473" y="8"/>
                  </a:lnTo>
                  <a:lnTo>
                    <a:pt x="3421" y="6"/>
                  </a:lnTo>
                  <a:lnTo>
                    <a:pt x="3373" y="4"/>
                  </a:lnTo>
                  <a:lnTo>
                    <a:pt x="3329" y="3"/>
                  </a:lnTo>
                  <a:lnTo>
                    <a:pt x="3293" y="2"/>
                  </a:lnTo>
                  <a:lnTo>
                    <a:pt x="3263" y="0"/>
                  </a:lnTo>
                  <a:lnTo>
                    <a:pt x="3224" y="2"/>
                  </a:lnTo>
                  <a:lnTo>
                    <a:pt x="3183" y="4"/>
                  </a:lnTo>
                  <a:lnTo>
                    <a:pt x="3141" y="8"/>
                  </a:lnTo>
                  <a:lnTo>
                    <a:pt x="3101" y="12"/>
                  </a:lnTo>
                  <a:lnTo>
                    <a:pt x="3058" y="18"/>
                  </a:lnTo>
                  <a:lnTo>
                    <a:pt x="3016" y="25"/>
                  </a:lnTo>
                  <a:lnTo>
                    <a:pt x="2974" y="34"/>
                  </a:lnTo>
                  <a:lnTo>
                    <a:pt x="2931" y="43"/>
                  </a:lnTo>
                  <a:lnTo>
                    <a:pt x="2889" y="54"/>
                  </a:lnTo>
                  <a:lnTo>
                    <a:pt x="2846" y="66"/>
                  </a:lnTo>
                  <a:lnTo>
                    <a:pt x="2804" y="80"/>
                  </a:lnTo>
                  <a:lnTo>
                    <a:pt x="2762" y="94"/>
                  </a:lnTo>
                  <a:lnTo>
                    <a:pt x="2720" y="110"/>
                  </a:lnTo>
                  <a:lnTo>
                    <a:pt x="2680" y="126"/>
                  </a:lnTo>
                  <a:lnTo>
                    <a:pt x="2640" y="145"/>
                  </a:lnTo>
                  <a:lnTo>
                    <a:pt x="2601" y="163"/>
                  </a:lnTo>
                  <a:lnTo>
                    <a:pt x="2563" y="183"/>
                  </a:lnTo>
                  <a:lnTo>
                    <a:pt x="2525" y="205"/>
                  </a:lnTo>
                  <a:lnTo>
                    <a:pt x="2490" y="227"/>
                  </a:lnTo>
                  <a:lnTo>
                    <a:pt x="2455" y="249"/>
                  </a:lnTo>
                  <a:lnTo>
                    <a:pt x="2422" y="274"/>
                  </a:lnTo>
                  <a:lnTo>
                    <a:pt x="2391" y="299"/>
                  </a:lnTo>
                  <a:lnTo>
                    <a:pt x="2361" y="324"/>
                  </a:lnTo>
                  <a:lnTo>
                    <a:pt x="2333" y="352"/>
                  </a:lnTo>
                  <a:lnTo>
                    <a:pt x="2307" y="379"/>
                  </a:lnTo>
                  <a:lnTo>
                    <a:pt x="2283" y="409"/>
                  </a:lnTo>
                  <a:lnTo>
                    <a:pt x="2261" y="438"/>
                  </a:lnTo>
                  <a:lnTo>
                    <a:pt x="2241" y="468"/>
                  </a:lnTo>
                  <a:lnTo>
                    <a:pt x="2224" y="500"/>
                  </a:lnTo>
                  <a:lnTo>
                    <a:pt x="2210" y="531"/>
                  </a:lnTo>
                  <a:lnTo>
                    <a:pt x="2198" y="565"/>
                  </a:lnTo>
                  <a:lnTo>
                    <a:pt x="2189" y="598"/>
                  </a:lnTo>
                  <a:lnTo>
                    <a:pt x="2228" y="1036"/>
                  </a:lnTo>
                  <a:lnTo>
                    <a:pt x="2275" y="1120"/>
                  </a:lnTo>
                  <a:lnTo>
                    <a:pt x="2325" y="1197"/>
                  </a:lnTo>
                  <a:lnTo>
                    <a:pt x="2374" y="1269"/>
                  </a:lnTo>
                  <a:lnTo>
                    <a:pt x="2426" y="1334"/>
                  </a:lnTo>
                  <a:lnTo>
                    <a:pt x="2478" y="1394"/>
                  </a:lnTo>
                  <a:lnTo>
                    <a:pt x="2529" y="1448"/>
                  </a:lnTo>
                  <a:lnTo>
                    <a:pt x="2579" y="1497"/>
                  </a:lnTo>
                  <a:lnTo>
                    <a:pt x="2630" y="1541"/>
                  </a:lnTo>
                  <a:lnTo>
                    <a:pt x="2678" y="1580"/>
                  </a:lnTo>
                  <a:lnTo>
                    <a:pt x="2723" y="1615"/>
                  </a:lnTo>
                  <a:lnTo>
                    <a:pt x="2767" y="1646"/>
                  </a:lnTo>
                  <a:lnTo>
                    <a:pt x="2808" y="1672"/>
                  </a:lnTo>
                  <a:lnTo>
                    <a:pt x="2844" y="1695"/>
                  </a:lnTo>
                  <a:lnTo>
                    <a:pt x="2878" y="1714"/>
                  </a:lnTo>
                  <a:lnTo>
                    <a:pt x="2906" y="1730"/>
                  </a:lnTo>
                  <a:lnTo>
                    <a:pt x="2929" y="1743"/>
                  </a:lnTo>
                  <a:lnTo>
                    <a:pt x="2947" y="1754"/>
                  </a:lnTo>
                  <a:lnTo>
                    <a:pt x="2959" y="1762"/>
                  </a:lnTo>
                  <a:lnTo>
                    <a:pt x="2964" y="1768"/>
                  </a:lnTo>
                  <a:lnTo>
                    <a:pt x="2963" y="1772"/>
                  </a:lnTo>
                  <a:lnTo>
                    <a:pt x="2954" y="1774"/>
                  </a:lnTo>
                  <a:lnTo>
                    <a:pt x="2937" y="1774"/>
                  </a:lnTo>
                  <a:lnTo>
                    <a:pt x="2912" y="1774"/>
                  </a:lnTo>
                  <a:lnTo>
                    <a:pt x="2878" y="1772"/>
                  </a:lnTo>
                  <a:lnTo>
                    <a:pt x="2781" y="1767"/>
                  </a:lnTo>
                  <a:lnTo>
                    <a:pt x="2643" y="1759"/>
                  </a:lnTo>
                  <a:lnTo>
                    <a:pt x="2558" y="1757"/>
                  </a:lnTo>
                  <a:lnTo>
                    <a:pt x="2461" y="1754"/>
                  </a:lnTo>
                  <a:lnTo>
                    <a:pt x="2351" y="1753"/>
                  </a:lnTo>
                  <a:lnTo>
                    <a:pt x="2228" y="1752"/>
                  </a:lnTo>
                  <a:lnTo>
                    <a:pt x="2206" y="1753"/>
                  </a:lnTo>
                  <a:lnTo>
                    <a:pt x="2188" y="1755"/>
                  </a:lnTo>
                  <a:lnTo>
                    <a:pt x="2178" y="1757"/>
                  </a:lnTo>
                  <a:lnTo>
                    <a:pt x="2171" y="1759"/>
                  </a:lnTo>
                  <a:lnTo>
                    <a:pt x="2164" y="1763"/>
                  </a:lnTo>
                  <a:lnTo>
                    <a:pt x="2157" y="1765"/>
                  </a:lnTo>
                  <a:lnTo>
                    <a:pt x="2145" y="1772"/>
                  </a:lnTo>
                  <a:lnTo>
                    <a:pt x="2135" y="1780"/>
                  </a:lnTo>
                  <a:lnTo>
                    <a:pt x="2127" y="1789"/>
                  </a:lnTo>
                  <a:lnTo>
                    <a:pt x="2120" y="1799"/>
                  </a:lnTo>
                  <a:lnTo>
                    <a:pt x="2113" y="1810"/>
                  </a:lnTo>
                  <a:lnTo>
                    <a:pt x="2106" y="1822"/>
                  </a:lnTo>
                  <a:lnTo>
                    <a:pt x="2101" y="1836"/>
                  </a:lnTo>
                  <a:lnTo>
                    <a:pt x="2096" y="1850"/>
                  </a:lnTo>
                  <a:lnTo>
                    <a:pt x="2084" y="1879"/>
                  </a:lnTo>
                  <a:lnTo>
                    <a:pt x="2069" y="1912"/>
                  </a:lnTo>
                  <a:lnTo>
                    <a:pt x="2077" y="1918"/>
                  </a:lnTo>
                  <a:lnTo>
                    <a:pt x="2086" y="1925"/>
                  </a:lnTo>
                  <a:lnTo>
                    <a:pt x="2095" y="1934"/>
                  </a:lnTo>
                  <a:lnTo>
                    <a:pt x="2105" y="1944"/>
                  </a:lnTo>
                  <a:lnTo>
                    <a:pt x="2128" y="1969"/>
                  </a:lnTo>
                  <a:lnTo>
                    <a:pt x="2152" y="1997"/>
                  </a:lnTo>
                  <a:lnTo>
                    <a:pt x="2178" y="2029"/>
                  </a:lnTo>
                  <a:lnTo>
                    <a:pt x="2207" y="2064"/>
                  </a:lnTo>
                  <a:lnTo>
                    <a:pt x="2234" y="2102"/>
                  </a:lnTo>
                  <a:lnTo>
                    <a:pt x="2264" y="2140"/>
                  </a:lnTo>
                  <a:lnTo>
                    <a:pt x="2320" y="2218"/>
                  </a:lnTo>
                  <a:lnTo>
                    <a:pt x="2371" y="2294"/>
                  </a:lnTo>
                  <a:lnTo>
                    <a:pt x="2415" y="2361"/>
                  </a:lnTo>
                  <a:lnTo>
                    <a:pt x="2447" y="2413"/>
                  </a:lnTo>
                  <a:lnTo>
                    <a:pt x="2465" y="2446"/>
                  </a:lnTo>
                  <a:lnTo>
                    <a:pt x="2478" y="2475"/>
                  </a:lnTo>
                  <a:lnTo>
                    <a:pt x="2487" y="2499"/>
                  </a:lnTo>
                  <a:lnTo>
                    <a:pt x="2493" y="2521"/>
                  </a:lnTo>
                  <a:lnTo>
                    <a:pt x="2494" y="2539"/>
                  </a:lnTo>
                  <a:lnTo>
                    <a:pt x="2493" y="2553"/>
                  </a:lnTo>
                  <a:lnTo>
                    <a:pt x="2488" y="2564"/>
                  </a:lnTo>
                  <a:lnTo>
                    <a:pt x="2480" y="2572"/>
                  </a:lnTo>
                  <a:lnTo>
                    <a:pt x="2469" y="2579"/>
                  </a:lnTo>
                  <a:lnTo>
                    <a:pt x="2455" y="2582"/>
                  </a:lnTo>
                  <a:lnTo>
                    <a:pt x="2439" y="2583"/>
                  </a:lnTo>
                  <a:lnTo>
                    <a:pt x="2422" y="2582"/>
                  </a:lnTo>
                  <a:lnTo>
                    <a:pt x="2403" y="2579"/>
                  </a:lnTo>
                  <a:lnTo>
                    <a:pt x="2381" y="2575"/>
                  </a:lnTo>
                  <a:lnTo>
                    <a:pt x="2358" y="2568"/>
                  </a:lnTo>
                  <a:lnTo>
                    <a:pt x="2335" y="2560"/>
                  </a:lnTo>
                  <a:lnTo>
                    <a:pt x="2310" y="2552"/>
                  </a:lnTo>
                  <a:lnTo>
                    <a:pt x="2285" y="2543"/>
                  </a:lnTo>
                  <a:lnTo>
                    <a:pt x="2259" y="2533"/>
                  </a:lnTo>
                  <a:lnTo>
                    <a:pt x="2233" y="2522"/>
                  </a:lnTo>
                  <a:lnTo>
                    <a:pt x="2182" y="2500"/>
                  </a:lnTo>
                  <a:lnTo>
                    <a:pt x="2132" y="2479"/>
                  </a:lnTo>
                  <a:lnTo>
                    <a:pt x="2086" y="2460"/>
                  </a:lnTo>
                  <a:lnTo>
                    <a:pt x="2046" y="2444"/>
                  </a:lnTo>
                  <a:lnTo>
                    <a:pt x="2028" y="2438"/>
                  </a:lnTo>
                  <a:lnTo>
                    <a:pt x="2013" y="2433"/>
                  </a:lnTo>
                  <a:lnTo>
                    <a:pt x="2000" y="2430"/>
                  </a:lnTo>
                  <a:lnTo>
                    <a:pt x="1990" y="2429"/>
                  </a:lnTo>
                  <a:lnTo>
                    <a:pt x="1969" y="2442"/>
                  </a:lnTo>
                  <a:lnTo>
                    <a:pt x="1920" y="2476"/>
                  </a:lnTo>
                  <a:lnTo>
                    <a:pt x="1850" y="2526"/>
                  </a:lnTo>
                  <a:lnTo>
                    <a:pt x="1770" y="2585"/>
                  </a:lnTo>
                  <a:lnTo>
                    <a:pt x="1729" y="2616"/>
                  </a:lnTo>
                  <a:lnTo>
                    <a:pt x="1689" y="2647"/>
                  </a:lnTo>
                  <a:lnTo>
                    <a:pt x="1653" y="2677"/>
                  </a:lnTo>
                  <a:lnTo>
                    <a:pt x="1619" y="2705"/>
                  </a:lnTo>
                  <a:lnTo>
                    <a:pt x="1605" y="2719"/>
                  </a:lnTo>
                  <a:lnTo>
                    <a:pt x="1592" y="2731"/>
                  </a:lnTo>
                  <a:lnTo>
                    <a:pt x="1580" y="2743"/>
                  </a:lnTo>
                  <a:lnTo>
                    <a:pt x="1571" y="2754"/>
                  </a:lnTo>
                  <a:lnTo>
                    <a:pt x="1563" y="2764"/>
                  </a:lnTo>
                  <a:lnTo>
                    <a:pt x="1556" y="2773"/>
                  </a:lnTo>
                  <a:lnTo>
                    <a:pt x="1552" y="2781"/>
                  </a:lnTo>
                  <a:lnTo>
                    <a:pt x="1551" y="2788"/>
                  </a:lnTo>
                  <a:lnTo>
                    <a:pt x="1552" y="2829"/>
                  </a:lnTo>
                  <a:lnTo>
                    <a:pt x="1554" y="2871"/>
                  </a:lnTo>
                  <a:lnTo>
                    <a:pt x="1557" y="2909"/>
                  </a:lnTo>
                  <a:lnTo>
                    <a:pt x="1563" y="2947"/>
                  </a:lnTo>
                  <a:lnTo>
                    <a:pt x="1569" y="2984"/>
                  </a:lnTo>
                  <a:lnTo>
                    <a:pt x="1575" y="3018"/>
                  </a:lnTo>
                  <a:lnTo>
                    <a:pt x="1583" y="3052"/>
                  </a:lnTo>
                  <a:lnTo>
                    <a:pt x="1592" y="3084"/>
                  </a:lnTo>
                  <a:lnTo>
                    <a:pt x="1601" y="3116"/>
                  </a:lnTo>
                  <a:lnTo>
                    <a:pt x="1611" y="3146"/>
                  </a:lnTo>
                  <a:lnTo>
                    <a:pt x="1622" y="3175"/>
                  </a:lnTo>
                  <a:lnTo>
                    <a:pt x="1634" y="3203"/>
                  </a:lnTo>
                  <a:lnTo>
                    <a:pt x="1645" y="3231"/>
                  </a:lnTo>
                  <a:lnTo>
                    <a:pt x="1657" y="3258"/>
                  </a:lnTo>
                  <a:lnTo>
                    <a:pt x="1669" y="3284"/>
                  </a:lnTo>
                  <a:lnTo>
                    <a:pt x="1682" y="3309"/>
                  </a:lnTo>
                  <a:lnTo>
                    <a:pt x="1707" y="3359"/>
                  </a:lnTo>
                  <a:lnTo>
                    <a:pt x="1731" y="3407"/>
                  </a:lnTo>
                  <a:lnTo>
                    <a:pt x="1754" y="3455"/>
                  </a:lnTo>
                  <a:lnTo>
                    <a:pt x="1777" y="3502"/>
                  </a:lnTo>
                  <a:lnTo>
                    <a:pt x="1786" y="3526"/>
                  </a:lnTo>
                  <a:lnTo>
                    <a:pt x="1795" y="3550"/>
                  </a:lnTo>
                  <a:lnTo>
                    <a:pt x="1804" y="3574"/>
                  </a:lnTo>
                  <a:lnTo>
                    <a:pt x="1811" y="3599"/>
                  </a:lnTo>
                  <a:lnTo>
                    <a:pt x="1817" y="3624"/>
                  </a:lnTo>
                  <a:lnTo>
                    <a:pt x="1823" y="3649"/>
                  </a:lnTo>
                  <a:lnTo>
                    <a:pt x="1827" y="3676"/>
                  </a:lnTo>
                  <a:lnTo>
                    <a:pt x="1830" y="3703"/>
                  </a:lnTo>
                  <a:lnTo>
                    <a:pt x="1809" y="3696"/>
                  </a:lnTo>
                  <a:lnTo>
                    <a:pt x="1789" y="3688"/>
                  </a:lnTo>
                  <a:lnTo>
                    <a:pt x="1770" y="3679"/>
                  </a:lnTo>
                  <a:lnTo>
                    <a:pt x="1750" y="3668"/>
                  </a:lnTo>
                  <a:lnTo>
                    <a:pt x="1731" y="3654"/>
                  </a:lnTo>
                  <a:lnTo>
                    <a:pt x="1712" y="3640"/>
                  </a:lnTo>
                  <a:lnTo>
                    <a:pt x="1692" y="3626"/>
                  </a:lnTo>
                  <a:lnTo>
                    <a:pt x="1673" y="3610"/>
                  </a:lnTo>
                  <a:lnTo>
                    <a:pt x="1635" y="3575"/>
                  </a:lnTo>
                  <a:lnTo>
                    <a:pt x="1594" y="3539"/>
                  </a:lnTo>
                  <a:lnTo>
                    <a:pt x="1552" y="3500"/>
                  </a:lnTo>
                  <a:lnTo>
                    <a:pt x="1509" y="3462"/>
                  </a:lnTo>
                  <a:lnTo>
                    <a:pt x="1485" y="3442"/>
                  </a:lnTo>
                  <a:lnTo>
                    <a:pt x="1461" y="3424"/>
                  </a:lnTo>
                  <a:lnTo>
                    <a:pt x="1437" y="3406"/>
                  </a:lnTo>
                  <a:lnTo>
                    <a:pt x="1410" y="3388"/>
                  </a:lnTo>
                  <a:lnTo>
                    <a:pt x="1384" y="3371"/>
                  </a:lnTo>
                  <a:lnTo>
                    <a:pt x="1356" y="3355"/>
                  </a:lnTo>
                  <a:lnTo>
                    <a:pt x="1326" y="3340"/>
                  </a:lnTo>
                  <a:lnTo>
                    <a:pt x="1296" y="3325"/>
                  </a:lnTo>
                  <a:lnTo>
                    <a:pt x="1263" y="3312"/>
                  </a:lnTo>
                  <a:lnTo>
                    <a:pt x="1230" y="3300"/>
                  </a:lnTo>
                  <a:lnTo>
                    <a:pt x="1195" y="3290"/>
                  </a:lnTo>
                  <a:lnTo>
                    <a:pt x="1159" y="3281"/>
                  </a:lnTo>
                  <a:lnTo>
                    <a:pt x="1120" y="3275"/>
                  </a:lnTo>
                  <a:lnTo>
                    <a:pt x="1081" y="3269"/>
                  </a:lnTo>
                  <a:lnTo>
                    <a:pt x="1038" y="3266"/>
                  </a:lnTo>
                  <a:lnTo>
                    <a:pt x="994" y="3265"/>
                  </a:lnTo>
                  <a:lnTo>
                    <a:pt x="915" y="3265"/>
                  </a:lnTo>
                  <a:lnTo>
                    <a:pt x="895" y="3267"/>
                  </a:lnTo>
                  <a:lnTo>
                    <a:pt x="876" y="3273"/>
                  </a:lnTo>
                  <a:lnTo>
                    <a:pt x="856" y="3282"/>
                  </a:lnTo>
                  <a:lnTo>
                    <a:pt x="838" y="3295"/>
                  </a:lnTo>
                  <a:lnTo>
                    <a:pt x="821" y="3311"/>
                  </a:lnTo>
                  <a:lnTo>
                    <a:pt x="804" y="3330"/>
                  </a:lnTo>
                  <a:lnTo>
                    <a:pt x="787" y="3352"/>
                  </a:lnTo>
                  <a:lnTo>
                    <a:pt x="772" y="3375"/>
                  </a:lnTo>
                  <a:lnTo>
                    <a:pt x="757" y="3403"/>
                  </a:lnTo>
                  <a:lnTo>
                    <a:pt x="742" y="3431"/>
                  </a:lnTo>
                  <a:lnTo>
                    <a:pt x="727" y="3462"/>
                  </a:lnTo>
                  <a:lnTo>
                    <a:pt x="713" y="3494"/>
                  </a:lnTo>
                  <a:lnTo>
                    <a:pt x="700" y="3528"/>
                  </a:lnTo>
                  <a:lnTo>
                    <a:pt x="686" y="3562"/>
                  </a:lnTo>
                  <a:lnTo>
                    <a:pt x="674" y="3599"/>
                  </a:lnTo>
                  <a:lnTo>
                    <a:pt x="660" y="3635"/>
                  </a:lnTo>
                  <a:lnTo>
                    <a:pt x="635" y="3710"/>
                  </a:lnTo>
                  <a:lnTo>
                    <a:pt x="611" y="3786"/>
                  </a:lnTo>
                  <a:lnTo>
                    <a:pt x="586" y="3863"/>
                  </a:lnTo>
                  <a:lnTo>
                    <a:pt x="563" y="3935"/>
                  </a:lnTo>
                  <a:lnTo>
                    <a:pt x="551" y="3970"/>
                  </a:lnTo>
                  <a:lnTo>
                    <a:pt x="539" y="4004"/>
                  </a:lnTo>
                  <a:lnTo>
                    <a:pt x="527" y="4035"/>
                  </a:lnTo>
                  <a:lnTo>
                    <a:pt x="513" y="4066"/>
                  </a:lnTo>
                  <a:lnTo>
                    <a:pt x="501" y="4094"/>
                  </a:lnTo>
                  <a:lnTo>
                    <a:pt x="488" y="4120"/>
                  </a:lnTo>
                  <a:lnTo>
                    <a:pt x="475" y="4144"/>
                  </a:lnTo>
                  <a:lnTo>
                    <a:pt x="462" y="4165"/>
                  </a:lnTo>
                  <a:lnTo>
                    <a:pt x="425" y="4217"/>
                  </a:lnTo>
                  <a:lnTo>
                    <a:pt x="388" y="4268"/>
                  </a:lnTo>
                  <a:lnTo>
                    <a:pt x="348" y="4318"/>
                  </a:lnTo>
                  <a:lnTo>
                    <a:pt x="309" y="4368"/>
                  </a:lnTo>
                  <a:lnTo>
                    <a:pt x="270" y="4419"/>
                  </a:lnTo>
                  <a:lnTo>
                    <a:pt x="231" y="4470"/>
                  </a:lnTo>
                  <a:lnTo>
                    <a:pt x="213" y="4495"/>
                  </a:lnTo>
                  <a:lnTo>
                    <a:pt x="195" y="4521"/>
                  </a:lnTo>
                  <a:lnTo>
                    <a:pt x="176" y="4548"/>
                  </a:lnTo>
                  <a:lnTo>
                    <a:pt x="159" y="4574"/>
                  </a:lnTo>
                  <a:lnTo>
                    <a:pt x="142" y="4601"/>
                  </a:lnTo>
                  <a:lnTo>
                    <a:pt x="126" y="4629"/>
                  </a:lnTo>
                  <a:lnTo>
                    <a:pt x="111" y="4657"/>
                  </a:lnTo>
                  <a:lnTo>
                    <a:pt x="95" y="4686"/>
                  </a:lnTo>
                  <a:lnTo>
                    <a:pt x="81" y="4715"/>
                  </a:lnTo>
                  <a:lnTo>
                    <a:pt x="68" y="4746"/>
                  </a:lnTo>
                  <a:lnTo>
                    <a:pt x="56" y="4776"/>
                  </a:lnTo>
                  <a:lnTo>
                    <a:pt x="45" y="4808"/>
                  </a:lnTo>
                  <a:lnTo>
                    <a:pt x="34" y="4841"/>
                  </a:lnTo>
                  <a:lnTo>
                    <a:pt x="26" y="4875"/>
                  </a:lnTo>
                  <a:lnTo>
                    <a:pt x="18" y="4908"/>
                  </a:lnTo>
                  <a:lnTo>
                    <a:pt x="12" y="4944"/>
                  </a:lnTo>
                  <a:lnTo>
                    <a:pt x="6" y="4980"/>
                  </a:lnTo>
                  <a:lnTo>
                    <a:pt x="3" y="5018"/>
                  </a:lnTo>
                  <a:lnTo>
                    <a:pt x="0" y="5056"/>
                  </a:lnTo>
                  <a:lnTo>
                    <a:pt x="0" y="5096"/>
                  </a:lnTo>
                  <a:lnTo>
                    <a:pt x="1" y="5141"/>
                  </a:lnTo>
                  <a:lnTo>
                    <a:pt x="6" y="5187"/>
                  </a:lnTo>
                  <a:lnTo>
                    <a:pt x="14" y="5232"/>
                  </a:lnTo>
                  <a:lnTo>
                    <a:pt x="25" y="5276"/>
                  </a:lnTo>
                  <a:lnTo>
                    <a:pt x="40" y="5320"/>
                  </a:lnTo>
                  <a:lnTo>
                    <a:pt x="56" y="5364"/>
                  </a:lnTo>
                  <a:lnTo>
                    <a:pt x="75" y="5406"/>
                  </a:lnTo>
                  <a:lnTo>
                    <a:pt x="96" y="5449"/>
                  </a:lnTo>
                  <a:lnTo>
                    <a:pt x="121" y="5491"/>
                  </a:lnTo>
                  <a:lnTo>
                    <a:pt x="146" y="5532"/>
                  </a:lnTo>
                  <a:lnTo>
                    <a:pt x="173" y="5573"/>
                  </a:lnTo>
                  <a:lnTo>
                    <a:pt x="203" y="5612"/>
                  </a:lnTo>
                  <a:lnTo>
                    <a:pt x="233" y="5652"/>
                  </a:lnTo>
                  <a:lnTo>
                    <a:pt x="266" y="5691"/>
                  </a:lnTo>
                  <a:lnTo>
                    <a:pt x="299" y="5728"/>
                  </a:lnTo>
                  <a:lnTo>
                    <a:pt x="335" y="5765"/>
                  </a:lnTo>
                  <a:lnTo>
                    <a:pt x="370" y="5801"/>
                  </a:lnTo>
                  <a:lnTo>
                    <a:pt x="407" y="5836"/>
                  </a:lnTo>
                  <a:lnTo>
                    <a:pt x="443" y="5870"/>
                  </a:lnTo>
                  <a:lnTo>
                    <a:pt x="481" y="5904"/>
                  </a:lnTo>
                  <a:lnTo>
                    <a:pt x="519" y="5935"/>
                  </a:lnTo>
                  <a:lnTo>
                    <a:pt x="557" y="5967"/>
                  </a:lnTo>
                  <a:lnTo>
                    <a:pt x="596" y="5997"/>
                  </a:lnTo>
                  <a:lnTo>
                    <a:pt x="633" y="6026"/>
                  </a:lnTo>
                  <a:lnTo>
                    <a:pt x="671" y="6053"/>
                  </a:lnTo>
                  <a:lnTo>
                    <a:pt x="708" y="6080"/>
                  </a:lnTo>
                  <a:lnTo>
                    <a:pt x="745" y="6106"/>
                  </a:lnTo>
                  <a:lnTo>
                    <a:pt x="780" y="6129"/>
                  </a:lnTo>
                  <a:lnTo>
                    <a:pt x="816" y="6152"/>
                  </a:lnTo>
                  <a:lnTo>
                    <a:pt x="849" y="6174"/>
                  </a:lnTo>
                  <a:lnTo>
                    <a:pt x="882" y="6193"/>
                  </a:lnTo>
                  <a:lnTo>
                    <a:pt x="913" y="6212"/>
                  </a:lnTo>
                  <a:lnTo>
                    <a:pt x="941" y="6229"/>
                  </a:lnTo>
                  <a:lnTo>
                    <a:pt x="970" y="6248"/>
                  </a:lnTo>
                  <a:lnTo>
                    <a:pt x="1001" y="6269"/>
                  </a:lnTo>
                  <a:lnTo>
                    <a:pt x="1036" y="6292"/>
                  </a:lnTo>
                  <a:lnTo>
                    <a:pt x="1110" y="6344"/>
                  </a:lnTo>
                  <a:lnTo>
                    <a:pt x="1192" y="6403"/>
                  </a:lnTo>
                  <a:lnTo>
                    <a:pt x="1279" y="6467"/>
                  </a:lnTo>
                  <a:lnTo>
                    <a:pt x="1371" y="6533"/>
                  </a:lnTo>
                  <a:lnTo>
                    <a:pt x="1464" y="6601"/>
                  </a:lnTo>
                  <a:lnTo>
                    <a:pt x="1560" y="6669"/>
                  </a:lnTo>
                  <a:lnTo>
                    <a:pt x="1606" y="6703"/>
                  </a:lnTo>
                  <a:lnTo>
                    <a:pt x="1654" y="6735"/>
                  </a:lnTo>
                  <a:lnTo>
                    <a:pt x="1701" y="6766"/>
                  </a:lnTo>
                  <a:lnTo>
                    <a:pt x="1747" y="6797"/>
                  </a:lnTo>
                  <a:lnTo>
                    <a:pt x="1792" y="6826"/>
                  </a:lnTo>
                  <a:lnTo>
                    <a:pt x="1837" y="6855"/>
                  </a:lnTo>
                  <a:lnTo>
                    <a:pt x="1880" y="6881"/>
                  </a:lnTo>
                  <a:lnTo>
                    <a:pt x="1922" y="6904"/>
                  </a:lnTo>
                  <a:lnTo>
                    <a:pt x="1962" y="6927"/>
                  </a:lnTo>
                  <a:lnTo>
                    <a:pt x="2001" y="6947"/>
                  </a:lnTo>
                  <a:lnTo>
                    <a:pt x="2038" y="6964"/>
                  </a:lnTo>
                  <a:lnTo>
                    <a:pt x="2073" y="6979"/>
                  </a:lnTo>
                  <a:lnTo>
                    <a:pt x="2105" y="6991"/>
                  </a:lnTo>
                  <a:lnTo>
                    <a:pt x="2136" y="7000"/>
                  </a:lnTo>
                  <a:lnTo>
                    <a:pt x="2163" y="7005"/>
                  </a:lnTo>
                  <a:lnTo>
                    <a:pt x="2189" y="7007"/>
                  </a:lnTo>
                  <a:lnTo>
                    <a:pt x="2208" y="7006"/>
                  </a:lnTo>
                  <a:lnTo>
                    <a:pt x="2228" y="7005"/>
                  </a:lnTo>
                  <a:lnTo>
                    <a:pt x="2249" y="7002"/>
                  </a:lnTo>
                  <a:lnTo>
                    <a:pt x="2271" y="6999"/>
                  </a:lnTo>
                  <a:lnTo>
                    <a:pt x="2293" y="6995"/>
                  </a:lnTo>
                  <a:lnTo>
                    <a:pt x="2316" y="6990"/>
                  </a:lnTo>
                  <a:lnTo>
                    <a:pt x="2340" y="6985"/>
                  </a:lnTo>
                  <a:lnTo>
                    <a:pt x="2364" y="6978"/>
                  </a:lnTo>
                  <a:lnTo>
                    <a:pt x="2414" y="6963"/>
                  </a:lnTo>
                  <a:lnTo>
                    <a:pt x="2465" y="6947"/>
                  </a:lnTo>
                  <a:lnTo>
                    <a:pt x="2515" y="6929"/>
                  </a:lnTo>
                  <a:lnTo>
                    <a:pt x="2567" y="6909"/>
                  </a:lnTo>
                  <a:lnTo>
                    <a:pt x="2618" y="6888"/>
                  </a:lnTo>
                  <a:lnTo>
                    <a:pt x="2669" y="6868"/>
                  </a:lnTo>
                  <a:lnTo>
                    <a:pt x="2718" y="6847"/>
                  </a:lnTo>
                  <a:lnTo>
                    <a:pt x="2766" y="6826"/>
                  </a:lnTo>
                  <a:lnTo>
                    <a:pt x="2812" y="6807"/>
                  </a:lnTo>
                  <a:lnTo>
                    <a:pt x="2855" y="6788"/>
                  </a:lnTo>
                  <a:lnTo>
                    <a:pt x="2896" y="6772"/>
                  </a:lnTo>
                  <a:lnTo>
                    <a:pt x="2932" y="6756"/>
                  </a:lnTo>
                  <a:lnTo>
                    <a:pt x="2993" y="6731"/>
                  </a:lnTo>
                  <a:lnTo>
                    <a:pt x="3046" y="6708"/>
                  </a:lnTo>
                  <a:lnTo>
                    <a:pt x="3070" y="6696"/>
                  </a:lnTo>
                  <a:lnTo>
                    <a:pt x="3093" y="6685"/>
                  </a:lnTo>
                  <a:lnTo>
                    <a:pt x="3113" y="6674"/>
                  </a:lnTo>
                  <a:lnTo>
                    <a:pt x="3132" y="6663"/>
                  </a:lnTo>
                  <a:lnTo>
                    <a:pt x="3150" y="6653"/>
                  </a:lnTo>
                  <a:lnTo>
                    <a:pt x="3167" y="6642"/>
                  </a:lnTo>
                  <a:lnTo>
                    <a:pt x="3182" y="6630"/>
                  </a:lnTo>
                  <a:lnTo>
                    <a:pt x="3197" y="6619"/>
                  </a:lnTo>
                  <a:lnTo>
                    <a:pt x="3210" y="6608"/>
                  </a:lnTo>
                  <a:lnTo>
                    <a:pt x="3224" y="6596"/>
                  </a:lnTo>
                  <a:lnTo>
                    <a:pt x="3236" y="6584"/>
                  </a:lnTo>
                  <a:lnTo>
                    <a:pt x="3247" y="6572"/>
                  </a:lnTo>
                  <a:lnTo>
                    <a:pt x="3258" y="6558"/>
                  </a:lnTo>
                  <a:lnTo>
                    <a:pt x="3268" y="6545"/>
                  </a:lnTo>
                  <a:lnTo>
                    <a:pt x="3279" y="6531"/>
                  </a:lnTo>
                  <a:lnTo>
                    <a:pt x="3290" y="6516"/>
                  </a:lnTo>
                  <a:lnTo>
                    <a:pt x="3310" y="6484"/>
                  </a:lnTo>
                  <a:lnTo>
                    <a:pt x="3331" y="6450"/>
                  </a:lnTo>
                  <a:lnTo>
                    <a:pt x="3378" y="6368"/>
                  </a:lnTo>
                  <a:lnTo>
                    <a:pt x="3438" y="6266"/>
                  </a:lnTo>
                  <a:lnTo>
                    <a:pt x="3476" y="6202"/>
                  </a:lnTo>
                  <a:lnTo>
                    <a:pt x="3518" y="6129"/>
                  </a:lnTo>
                  <a:lnTo>
                    <a:pt x="3561" y="6051"/>
                  </a:lnTo>
                  <a:lnTo>
                    <a:pt x="3606" y="5966"/>
                  </a:lnTo>
                  <a:lnTo>
                    <a:pt x="3628" y="5921"/>
                  </a:lnTo>
                  <a:lnTo>
                    <a:pt x="3651" y="5875"/>
                  </a:lnTo>
                  <a:lnTo>
                    <a:pt x="3673" y="5829"/>
                  </a:lnTo>
                  <a:lnTo>
                    <a:pt x="3695" y="5780"/>
                  </a:lnTo>
                  <a:lnTo>
                    <a:pt x="3718" y="5732"/>
                  </a:lnTo>
                  <a:lnTo>
                    <a:pt x="3740" y="5682"/>
                  </a:lnTo>
                  <a:lnTo>
                    <a:pt x="3761" y="5633"/>
                  </a:lnTo>
                  <a:lnTo>
                    <a:pt x="3783" y="5581"/>
                  </a:lnTo>
                  <a:lnTo>
                    <a:pt x="3803" y="5530"/>
                  </a:lnTo>
                  <a:lnTo>
                    <a:pt x="3822" y="5478"/>
                  </a:lnTo>
                  <a:lnTo>
                    <a:pt x="3842" y="5428"/>
                  </a:lnTo>
                  <a:lnTo>
                    <a:pt x="3860" y="5375"/>
                  </a:lnTo>
                  <a:lnTo>
                    <a:pt x="3877" y="5323"/>
                  </a:lnTo>
                  <a:lnTo>
                    <a:pt x="3893" y="5271"/>
                  </a:lnTo>
                  <a:lnTo>
                    <a:pt x="3909" y="5220"/>
                  </a:lnTo>
                  <a:lnTo>
                    <a:pt x="3922" y="5168"/>
                  </a:lnTo>
                  <a:lnTo>
                    <a:pt x="3935" y="5117"/>
                  </a:lnTo>
                  <a:lnTo>
                    <a:pt x="3946" y="5066"/>
                  </a:lnTo>
                  <a:lnTo>
                    <a:pt x="3955" y="5017"/>
                  </a:lnTo>
                  <a:lnTo>
                    <a:pt x="3963" y="4967"/>
                  </a:lnTo>
                  <a:lnTo>
                    <a:pt x="3970" y="4918"/>
                  </a:lnTo>
                  <a:lnTo>
                    <a:pt x="3975" y="4870"/>
                  </a:lnTo>
                  <a:lnTo>
                    <a:pt x="3978" y="4824"/>
                  </a:lnTo>
                  <a:lnTo>
                    <a:pt x="3979" y="4777"/>
                  </a:lnTo>
                  <a:lnTo>
                    <a:pt x="3979" y="4578"/>
                  </a:lnTo>
                  <a:lnTo>
                    <a:pt x="3978" y="4535"/>
                  </a:lnTo>
                  <a:lnTo>
                    <a:pt x="3975" y="4493"/>
                  </a:lnTo>
                  <a:lnTo>
                    <a:pt x="3970" y="4450"/>
                  </a:lnTo>
                  <a:lnTo>
                    <a:pt x="3964" y="4409"/>
                  </a:lnTo>
                  <a:lnTo>
                    <a:pt x="3956" y="4369"/>
                  </a:lnTo>
                  <a:lnTo>
                    <a:pt x="3946" y="4328"/>
                  </a:lnTo>
                  <a:lnTo>
                    <a:pt x="3935" y="4290"/>
                  </a:lnTo>
                  <a:lnTo>
                    <a:pt x="3923" y="4251"/>
                  </a:lnTo>
                  <a:lnTo>
                    <a:pt x="3909" y="4214"/>
                  </a:lnTo>
                  <a:lnTo>
                    <a:pt x="3893" y="4177"/>
                  </a:lnTo>
                  <a:lnTo>
                    <a:pt x="3877" y="4141"/>
                  </a:lnTo>
                  <a:lnTo>
                    <a:pt x="3859" y="4105"/>
                  </a:lnTo>
                  <a:lnTo>
                    <a:pt x="3840" y="4071"/>
                  </a:lnTo>
                  <a:lnTo>
                    <a:pt x="3820" y="4037"/>
                  </a:lnTo>
                  <a:lnTo>
                    <a:pt x="3799" y="4004"/>
                  </a:lnTo>
                  <a:lnTo>
                    <a:pt x="3778" y="3971"/>
                  </a:lnTo>
                  <a:lnTo>
                    <a:pt x="3755" y="3940"/>
                  </a:lnTo>
                  <a:lnTo>
                    <a:pt x="3732" y="3909"/>
                  </a:lnTo>
                  <a:lnTo>
                    <a:pt x="3708" y="3880"/>
                  </a:lnTo>
                  <a:lnTo>
                    <a:pt x="3683" y="3850"/>
                  </a:lnTo>
                  <a:lnTo>
                    <a:pt x="3658" y="3822"/>
                  </a:lnTo>
                  <a:lnTo>
                    <a:pt x="3633" y="3794"/>
                  </a:lnTo>
                  <a:lnTo>
                    <a:pt x="3606" y="3767"/>
                  </a:lnTo>
                  <a:lnTo>
                    <a:pt x="3580" y="3741"/>
                  </a:lnTo>
                  <a:lnTo>
                    <a:pt x="3553" y="3715"/>
                  </a:lnTo>
                  <a:lnTo>
                    <a:pt x="3527" y="3691"/>
                  </a:lnTo>
                  <a:lnTo>
                    <a:pt x="3500" y="3667"/>
                  </a:lnTo>
                  <a:lnTo>
                    <a:pt x="3473" y="3644"/>
                  </a:lnTo>
                  <a:lnTo>
                    <a:pt x="3446" y="3622"/>
                  </a:lnTo>
                  <a:lnTo>
                    <a:pt x="3419" y="3600"/>
                  </a:lnTo>
                  <a:lnTo>
                    <a:pt x="3392" y="3579"/>
                  </a:lnTo>
                  <a:lnTo>
                    <a:pt x="3367" y="3560"/>
                  </a:lnTo>
                  <a:lnTo>
                    <a:pt x="3340" y="3540"/>
                  </a:lnTo>
                  <a:lnTo>
                    <a:pt x="3314" y="3518"/>
                  </a:lnTo>
                  <a:lnTo>
                    <a:pt x="3288" y="3496"/>
                  </a:lnTo>
                  <a:lnTo>
                    <a:pt x="3261" y="3473"/>
                  </a:lnTo>
                  <a:lnTo>
                    <a:pt x="3236" y="3449"/>
                  </a:lnTo>
                  <a:lnTo>
                    <a:pt x="3210" y="3425"/>
                  </a:lnTo>
                  <a:lnTo>
                    <a:pt x="3184" y="3400"/>
                  </a:lnTo>
                  <a:lnTo>
                    <a:pt x="3159" y="3373"/>
                  </a:lnTo>
                  <a:lnTo>
                    <a:pt x="3133" y="3346"/>
                  </a:lnTo>
                  <a:lnTo>
                    <a:pt x="3109" y="3319"/>
                  </a:lnTo>
                  <a:lnTo>
                    <a:pt x="3084" y="3291"/>
                  </a:lnTo>
                  <a:lnTo>
                    <a:pt x="3059" y="3262"/>
                  </a:lnTo>
                  <a:lnTo>
                    <a:pt x="3011" y="3204"/>
                  </a:lnTo>
                  <a:lnTo>
                    <a:pt x="2963" y="3144"/>
                  </a:lnTo>
                  <a:lnTo>
                    <a:pt x="2916" y="3083"/>
                  </a:lnTo>
                  <a:lnTo>
                    <a:pt x="2870" y="3022"/>
                  </a:lnTo>
                  <a:lnTo>
                    <a:pt x="2827" y="2961"/>
                  </a:lnTo>
                  <a:lnTo>
                    <a:pt x="2783" y="2900"/>
                  </a:lnTo>
                  <a:lnTo>
                    <a:pt x="2742" y="2839"/>
                  </a:lnTo>
                  <a:lnTo>
                    <a:pt x="2702" y="2781"/>
                  </a:lnTo>
                  <a:lnTo>
                    <a:pt x="2662" y="2724"/>
                  </a:lnTo>
                  <a:lnTo>
                    <a:pt x="2626" y="2668"/>
                  </a:lnTo>
                  <a:lnTo>
                    <a:pt x="2658" y="2678"/>
                  </a:lnTo>
                  <a:lnTo>
                    <a:pt x="2696" y="2694"/>
                  </a:lnTo>
                  <a:lnTo>
                    <a:pt x="2738" y="2717"/>
                  </a:lnTo>
                  <a:lnTo>
                    <a:pt x="2783" y="2744"/>
                  </a:lnTo>
                  <a:lnTo>
                    <a:pt x="2833" y="2777"/>
                  </a:lnTo>
                  <a:lnTo>
                    <a:pt x="2886" y="2813"/>
                  </a:lnTo>
                  <a:lnTo>
                    <a:pt x="2940" y="2855"/>
                  </a:lnTo>
                  <a:lnTo>
                    <a:pt x="2998" y="2899"/>
                  </a:lnTo>
                  <a:lnTo>
                    <a:pt x="3058" y="2948"/>
                  </a:lnTo>
                  <a:lnTo>
                    <a:pt x="3120" y="3000"/>
                  </a:lnTo>
                  <a:lnTo>
                    <a:pt x="3182" y="3055"/>
                  </a:lnTo>
                  <a:lnTo>
                    <a:pt x="3246" y="3111"/>
                  </a:lnTo>
                  <a:lnTo>
                    <a:pt x="3311" y="3171"/>
                  </a:lnTo>
                  <a:lnTo>
                    <a:pt x="3375" y="3232"/>
                  </a:lnTo>
                  <a:lnTo>
                    <a:pt x="3440" y="3294"/>
                  </a:lnTo>
                  <a:lnTo>
                    <a:pt x="3503" y="3358"/>
                  </a:lnTo>
                  <a:lnTo>
                    <a:pt x="3566" y="3422"/>
                  </a:lnTo>
                  <a:lnTo>
                    <a:pt x="3627" y="3486"/>
                  </a:lnTo>
                  <a:lnTo>
                    <a:pt x="3687" y="3551"/>
                  </a:lnTo>
                  <a:lnTo>
                    <a:pt x="3744" y="3615"/>
                  </a:lnTo>
                  <a:lnTo>
                    <a:pt x="3800" y="3678"/>
                  </a:lnTo>
                  <a:lnTo>
                    <a:pt x="3853" y="3740"/>
                  </a:lnTo>
                  <a:lnTo>
                    <a:pt x="3901" y="3801"/>
                  </a:lnTo>
                  <a:lnTo>
                    <a:pt x="3947" y="3860"/>
                  </a:lnTo>
                  <a:lnTo>
                    <a:pt x="3989" y="3916"/>
                  </a:lnTo>
                  <a:lnTo>
                    <a:pt x="4026" y="3970"/>
                  </a:lnTo>
                  <a:lnTo>
                    <a:pt x="4059" y="4021"/>
                  </a:lnTo>
                  <a:lnTo>
                    <a:pt x="4086" y="4069"/>
                  </a:lnTo>
                  <a:lnTo>
                    <a:pt x="4108" y="4113"/>
                  </a:lnTo>
                  <a:lnTo>
                    <a:pt x="4125" y="4153"/>
                  </a:lnTo>
                  <a:lnTo>
                    <a:pt x="4135" y="4189"/>
                  </a:lnTo>
                  <a:lnTo>
                    <a:pt x="4138" y="4220"/>
                  </a:lnTo>
                  <a:lnTo>
                    <a:pt x="4137" y="4283"/>
                  </a:lnTo>
                  <a:lnTo>
                    <a:pt x="4135" y="4348"/>
                  </a:lnTo>
                  <a:lnTo>
                    <a:pt x="4131" y="4417"/>
                  </a:lnTo>
                  <a:lnTo>
                    <a:pt x="4127" y="4487"/>
                  </a:lnTo>
                  <a:lnTo>
                    <a:pt x="4122" y="4560"/>
                  </a:lnTo>
                  <a:lnTo>
                    <a:pt x="4117" y="4633"/>
                  </a:lnTo>
                  <a:lnTo>
                    <a:pt x="4110" y="4706"/>
                  </a:lnTo>
                  <a:lnTo>
                    <a:pt x="4105" y="4780"/>
                  </a:lnTo>
                  <a:lnTo>
                    <a:pt x="4100" y="4852"/>
                  </a:lnTo>
                  <a:lnTo>
                    <a:pt x="4096" y="4924"/>
                  </a:lnTo>
                  <a:lnTo>
                    <a:pt x="4093" y="4993"/>
                  </a:lnTo>
                  <a:lnTo>
                    <a:pt x="4092" y="5060"/>
                  </a:lnTo>
                  <a:lnTo>
                    <a:pt x="4092" y="5092"/>
                  </a:lnTo>
                  <a:lnTo>
                    <a:pt x="4092" y="5123"/>
                  </a:lnTo>
                  <a:lnTo>
                    <a:pt x="4093" y="5154"/>
                  </a:lnTo>
                  <a:lnTo>
                    <a:pt x="4094" y="5183"/>
                  </a:lnTo>
                  <a:lnTo>
                    <a:pt x="4096" y="5210"/>
                  </a:lnTo>
                  <a:lnTo>
                    <a:pt x="4098" y="5238"/>
                  </a:lnTo>
                  <a:lnTo>
                    <a:pt x="4101" y="5263"/>
                  </a:lnTo>
                  <a:lnTo>
                    <a:pt x="4105" y="5288"/>
                  </a:lnTo>
                  <a:lnTo>
                    <a:pt x="4109" y="5313"/>
                  </a:lnTo>
                  <a:lnTo>
                    <a:pt x="4116" y="5338"/>
                  </a:lnTo>
                  <a:lnTo>
                    <a:pt x="4122" y="5364"/>
                  </a:lnTo>
                  <a:lnTo>
                    <a:pt x="4128" y="5389"/>
                  </a:lnTo>
                  <a:lnTo>
                    <a:pt x="4143" y="5443"/>
                  </a:lnTo>
                  <a:lnTo>
                    <a:pt x="4160" y="5498"/>
                  </a:lnTo>
                  <a:lnTo>
                    <a:pt x="4178" y="5554"/>
                  </a:lnTo>
                  <a:lnTo>
                    <a:pt x="4198" y="5610"/>
                  </a:lnTo>
                  <a:lnTo>
                    <a:pt x="4218" y="5668"/>
                  </a:lnTo>
                  <a:lnTo>
                    <a:pt x="4237" y="5727"/>
                  </a:lnTo>
                  <a:lnTo>
                    <a:pt x="4257" y="5787"/>
                  </a:lnTo>
                  <a:lnTo>
                    <a:pt x="4275" y="5847"/>
                  </a:lnTo>
                  <a:lnTo>
                    <a:pt x="4292" y="5908"/>
                  </a:lnTo>
                  <a:lnTo>
                    <a:pt x="4307" y="5968"/>
                  </a:lnTo>
                  <a:lnTo>
                    <a:pt x="4313" y="5998"/>
                  </a:lnTo>
                  <a:lnTo>
                    <a:pt x="4319" y="6029"/>
                  </a:lnTo>
                  <a:lnTo>
                    <a:pt x="4325" y="6059"/>
                  </a:lnTo>
                  <a:lnTo>
                    <a:pt x="4329" y="6089"/>
                  </a:lnTo>
                  <a:lnTo>
                    <a:pt x="4333" y="6120"/>
                  </a:lnTo>
                  <a:lnTo>
                    <a:pt x="4335" y="6150"/>
                  </a:lnTo>
                  <a:lnTo>
                    <a:pt x="4337" y="6181"/>
                  </a:lnTo>
                  <a:lnTo>
                    <a:pt x="4337" y="6210"/>
                  </a:lnTo>
                  <a:lnTo>
                    <a:pt x="4337" y="6330"/>
                  </a:lnTo>
                  <a:lnTo>
                    <a:pt x="4337" y="6347"/>
                  </a:lnTo>
                  <a:lnTo>
                    <a:pt x="4335" y="6364"/>
                  </a:lnTo>
                  <a:lnTo>
                    <a:pt x="4333" y="6380"/>
                  </a:lnTo>
                  <a:lnTo>
                    <a:pt x="4330" y="6396"/>
                  </a:lnTo>
                  <a:lnTo>
                    <a:pt x="4326" y="6413"/>
                  </a:lnTo>
                  <a:lnTo>
                    <a:pt x="4321" y="6429"/>
                  </a:lnTo>
                  <a:lnTo>
                    <a:pt x="4315" y="6446"/>
                  </a:lnTo>
                  <a:lnTo>
                    <a:pt x="4309" y="6461"/>
                  </a:lnTo>
                  <a:lnTo>
                    <a:pt x="4302" y="6476"/>
                  </a:lnTo>
                  <a:lnTo>
                    <a:pt x="4295" y="6492"/>
                  </a:lnTo>
                  <a:lnTo>
                    <a:pt x="4286" y="6507"/>
                  </a:lnTo>
                  <a:lnTo>
                    <a:pt x="4278" y="6522"/>
                  </a:lnTo>
                  <a:lnTo>
                    <a:pt x="4268" y="6536"/>
                  </a:lnTo>
                  <a:lnTo>
                    <a:pt x="4259" y="6549"/>
                  </a:lnTo>
                  <a:lnTo>
                    <a:pt x="4247" y="6562"/>
                  </a:lnTo>
                  <a:lnTo>
                    <a:pt x="4237" y="6576"/>
                  </a:lnTo>
                  <a:lnTo>
                    <a:pt x="4225" y="6588"/>
                  </a:lnTo>
                  <a:lnTo>
                    <a:pt x="4213" y="6600"/>
                  </a:lnTo>
                  <a:lnTo>
                    <a:pt x="4201" y="6611"/>
                  </a:lnTo>
                  <a:lnTo>
                    <a:pt x="4189" y="6621"/>
                  </a:lnTo>
                  <a:lnTo>
                    <a:pt x="4175" y="6631"/>
                  </a:lnTo>
                  <a:lnTo>
                    <a:pt x="4162" y="6641"/>
                  </a:lnTo>
                  <a:lnTo>
                    <a:pt x="4148" y="6650"/>
                  </a:lnTo>
                  <a:lnTo>
                    <a:pt x="4135" y="6658"/>
                  </a:lnTo>
                  <a:lnTo>
                    <a:pt x="4121" y="6664"/>
                  </a:lnTo>
                  <a:lnTo>
                    <a:pt x="4106" y="6671"/>
                  </a:lnTo>
                  <a:lnTo>
                    <a:pt x="4092" y="6676"/>
                  </a:lnTo>
                  <a:lnTo>
                    <a:pt x="4077" y="6680"/>
                  </a:lnTo>
                  <a:lnTo>
                    <a:pt x="4063" y="6684"/>
                  </a:lnTo>
                  <a:lnTo>
                    <a:pt x="4048" y="6686"/>
                  </a:lnTo>
                  <a:lnTo>
                    <a:pt x="4033" y="6688"/>
                  </a:lnTo>
                  <a:lnTo>
                    <a:pt x="4019" y="6688"/>
                  </a:lnTo>
                  <a:lnTo>
                    <a:pt x="3929" y="6687"/>
                  </a:lnTo>
                  <a:lnTo>
                    <a:pt x="3841" y="6686"/>
                  </a:lnTo>
                  <a:lnTo>
                    <a:pt x="3756" y="6686"/>
                  </a:lnTo>
                  <a:lnTo>
                    <a:pt x="3676" y="6687"/>
                  </a:lnTo>
                  <a:lnTo>
                    <a:pt x="3638" y="6689"/>
                  </a:lnTo>
                  <a:lnTo>
                    <a:pt x="3599" y="6692"/>
                  </a:lnTo>
                  <a:lnTo>
                    <a:pt x="3562" y="6696"/>
                  </a:lnTo>
                  <a:lnTo>
                    <a:pt x="3527" y="6700"/>
                  </a:lnTo>
                  <a:lnTo>
                    <a:pt x="3492" y="6708"/>
                  </a:lnTo>
                  <a:lnTo>
                    <a:pt x="3460" y="6716"/>
                  </a:lnTo>
                  <a:lnTo>
                    <a:pt x="3429" y="6725"/>
                  </a:lnTo>
                  <a:lnTo>
                    <a:pt x="3398" y="6736"/>
                  </a:lnTo>
                  <a:lnTo>
                    <a:pt x="3369" y="6749"/>
                  </a:lnTo>
                  <a:lnTo>
                    <a:pt x="3341" y="6764"/>
                  </a:lnTo>
                  <a:lnTo>
                    <a:pt x="3316" y="6783"/>
                  </a:lnTo>
                  <a:lnTo>
                    <a:pt x="3292" y="6802"/>
                  </a:lnTo>
                  <a:lnTo>
                    <a:pt x="3269" y="6825"/>
                  </a:lnTo>
                  <a:lnTo>
                    <a:pt x="3248" y="6851"/>
                  </a:lnTo>
                  <a:lnTo>
                    <a:pt x="3229" y="6879"/>
                  </a:lnTo>
                  <a:lnTo>
                    <a:pt x="3211" y="6910"/>
                  </a:lnTo>
                  <a:lnTo>
                    <a:pt x="3196" y="6944"/>
                  </a:lnTo>
                  <a:lnTo>
                    <a:pt x="3182" y="6982"/>
                  </a:lnTo>
                  <a:lnTo>
                    <a:pt x="3171" y="7023"/>
                  </a:lnTo>
                  <a:lnTo>
                    <a:pt x="3161" y="7068"/>
                  </a:lnTo>
                  <a:lnTo>
                    <a:pt x="3154" y="7116"/>
                  </a:lnTo>
                  <a:lnTo>
                    <a:pt x="3147" y="7168"/>
                  </a:lnTo>
                  <a:lnTo>
                    <a:pt x="3144" y="7225"/>
                  </a:lnTo>
                  <a:lnTo>
                    <a:pt x="3143" y="7285"/>
                  </a:lnTo>
                  <a:lnTo>
                    <a:pt x="3143" y="7365"/>
                  </a:lnTo>
                  <a:lnTo>
                    <a:pt x="3146" y="7421"/>
                  </a:lnTo>
                  <a:lnTo>
                    <a:pt x="3156" y="7476"/>
                  </a:lnTo>
                  <a:lnTo>
                    <a:pt x="3170" y="7530"/>
                  </a:lnTo>
                  <a:lnTo>
                    <a:pt x="3189" y="7583"/>
                  </a:lnTo>
                  <a:lnTo>
                    <a:pt x="3214" y="7633"/>
                  </a:lnTo>
                  <a:lnTo>
                    <a:pt x="3244" y="7682"/>
                  </a:lnTo>
                  <a:lnTo>
                    <a:pt x="3278" y="7731"/>
                  </a:lnTo>
                  <a:lnTo>
                    <a:pt x="3317" y="7776"/>
                  </a:lnTo>
                  <a:lnTo>
                    <a:pt x="3360" y="7822"/>
                  </a:lnTo>
                  <a:lnTo>
                    <a:pt x="3406" y="7865"/>
                  </a:lnTo>
                  <a:lnTo>
                    <a:pt x="3456" y="7907"/>
                  </a:lnTo>
                  <a:lnTo>
                    <a:pt x="3509" y="7947"/>
                  </a:lnTo>
                  <a:lnTo>
                    <a:pt x="3566" y="7985"/>
                  </a:lnTo>
                  <a:lnTo>
                    <a:pt x="3624" y="8022"/>
                  </a:lnTo>
                  <a:lnTo>
                    <a:pt x="3685" y="8058"/>
                  </a:lnTo>
                  <a:lnTo>
                    <a:pt x="3749" y="8090"/>
                  </a:lnTo>
                  <a:lnTo>
                    <a:pt x="3815" y="8122"/>
                  </a:lnTo>
                  <a:lnTo>
                    <a:pt x="3882" y="8152"/>
                  </a:lnTo>
                  <a:lnTo>
                    <a:pt x="3951" y="8179"/>
                  </a:lnTo>
                  <a:lnTo>
                    <a:pt x="4020" y="8206"/>
                  </a:lnTo>
                  <a:lnTo>
                    <a:pt x="4091" y="8230"/>
                  </a:lnTo>
                  <a:lnTo>
                    <a:pt x="4162" y="8251"/>
                  </a:lnTo>
                  <a:lnTo>
                    <a:pt x="4234" y="8272"/>
                  </a:lnTo>
                  <a:lnTo>
                    <a:pt x="4306" y="8290"/>
                  </a:lnTo>
                  <a:lnTo>
                    <a:pt x="4378" y="8306"/>
                  </a:lnTo>
                  <a:lnTo>
                    <a:pt x="4449" y="8320"/>
                  </a:lnTo>
                  <a:lnTo>
                    <a:pt x="4520" y="8333"/>
                  </a:lnTo>
                  <a:lnTo>
                    <a:pt x="4589" y="8343"/>
                  </a:lnTo>
                  <a:lnTo>
                    <a:pt x="4658" y="8350"/>
                  </a:lnTo>
                  <a:lnTo>
                    <a:pt x="4725" y="8356"/>
                  </a:lnTo>
                  <a:lnTo>
                    <a:pt x="4790" y="8359"/>
                  </a:lnTo>
                  <a:lnTo>
                    <a:pt x="4854" y="8360"/>
                  </a:lnTo>
                  <a:lnTo>
                    <a:pt x="5252" y="8360"/>
                  </a:lnTo>
                  <a:lnTo>
                    <a:pt x="5311" y="8358"/>
                  </a:lnTo>
                  <a:lnTo>
                    <a:pt x="5373" y="8352"/>
                  </a:lnTo>
                  <a:lnTo>
                    <a:pt x="5438" y="8343"/>
                  </a:lnTo>
                  <a:lnTo>
                    <a:pt x="5505" y="8329"/>
                  </a:lnTo>
                  <a:lnTo>
                    <a:pt x="5575" y="8312"/>
                  </a:lnTo>
                  <a:lnTo>
                    <a:pt x="5647" y="8292"/>
                  </a:lnTo>
                  <a:lnTo>
                    <a:pt x="5721" y="8270"/>
                  </a:lnTo>
                  <a:lnTo>
                    <a:pt x="5797" y="8244"/>
                  </a:lnTo>
                  <a:lnTo>
                    <a:pt x="5874" y="8216"/>
                  </a:lnTo>
                  <a:lnTo>
                    <a:pt x="5952" y="8185"/>
                  </a:lnTo>
                  <a:lnTo>
                    <a:pt x="6031" y="8153"/>
                  </a:lnTo>
                  <a:lnTo>
                    <a:pt x="6110" y="8118"/>
                  </a:lnTo>
                  <a:lnTo>
                    <a:pt x="6191" y="8082"/>
                  </a:lnTo>
                  <a:lnTo>
                    <a:pt x="6270" y="8043"/>
                  </a:lnTo>
                  <a:lnTo>
                    <a:pt x="6350" y="8004"/>
                  </a:lnTo>
                  <a:lnTo>
                    <a:pt x="6429" y="7963"/>
                  </a:lnTo>
                  <a:lnTo>
                    <a:pt x="6506" y="7923"/>
                  </a:lnTo>
                  <a:lnTo>
                    <a:pt x="6583" y="7880"/>
                  </a:lnTo>
                  <a:lnTo>
                    <a:pt x="6659" y="7837"/>
                  </a:lnTo>
                  <a:lnTo>
                    <a:pt x="6733" y="7794"/>
                  </a:lnTo>
                  <a:lnTo>
                    <a:pt x="6805" y="7750"/>
                  </a:lnTo>
                  <a:lnTo>
                    <a:pt x="6874" y="7706"/>
                  </a:lnTo>
                  <a:lnTo>
                    <a:pt x="6942" y="7664"/>
                  </a:lnTo>
                  <a:lnTo>
                    <a:pt x="7006" y="7620"/>
                  </a:lnTo>
                  <a:lnTo>
                    <a:pt x="7068" y="7578"/>
                  </a:lnTo>
                  <a:lnTo>
                    <a:pt x="7127" y="7537"/>
                  </a:lnTo>
                  <a:lnTo>
                    <a:pt x="7181" y="7496"/>
                  </a:lnTo>
                  <a:lnTo>
                    <a:pt x="7233" y="7457"/>
                  </a:lnTo>
                  <a:lnTo>
                    <a:pt x="7279" y="7419"/>
                  </a:lnTo>
                  <a:lnTo>
                    <a:pt x="7321" y="7383"/>
                  </a:lnTo>
                  <a:lnTo>
                    <a:pt x="7359" y="7349"/>
                  </a:lnTo>
                  <a:lnTo>
                    <a:pt x="7392" y="7317"/>
                  </a:lnTo>
                  <a:lnTo>
                    <a:pt x="7414" y="7292"/>
                  </a:lnTo>
                  <a:lnTo>
                    <a:pt x="7436" y="7267"/>
                  </a:lnTo>
                  <a:lnTo>
                    <a:pt x="7457" y="7240"/>
                  </a:lnTo>
                  <a:lnTo>
                    <a:pt x="7477" y="7212"/>
                  </a:lnTo>
                  <a:lnTo>
                    <a:pt x="7497" y="7185"/>
                  </a:lnTo>
                  <a:lnTo>
                    <a:pt x="7517" y="7155"/>
                  </a:lnTo>
                  <a:lnTo>
                    <a:pt x="7535" y="7125"/>
                  </a:lnTo>
                  <a:lnTo>
                    <a:pt x="7553" y="7094"/>
                  </a:lnTo>
                  <a:lnTo>
                    <a:pt x="7572" y="7063"/>
                  </a:lnTo>
                  <a:lnTo>
                    <a:pt x="7589" y="7030"/>
                  </a:lnTo>
                  <a:lnTo>
                    <a:pt x="7606" y="6998"/>
                  </a:lnTo>
                  <a:lnTo>
                    <a:pt x="7623" y="6964"/>
                  </a:lnTo>
                  <a:lnTo>
                    <a:pt x="7657" y="6897"/>
                  </a:lnTo>
                  <a:lnTo>
                    <a:pt x="7689" y="6829"/>
                  </a:lnTo>
                  <a:lnTo>
                    <a:pt x="7723" y="6761"/>
                  </a:lnTo>
                  <a:lnTo>
                    <a:pt x="7756" y="6693"/>
                  </a:lnTo>
                  <a:lnTo>
                    <a:pt x="7791" y="6626"/>
                  </a:lnTo>
                  <a:lnTo>
                    <a:pt x="7826" y="6559"/>
                  </a:lnTo>
                  <a:lnTo>
                    <a:pt x="7843" y="6528"/>
                  </a:lnTo>
                  <a:lnTo>
                    <a:pt x="7863" y="6495"/>
                  </a:lnTo>
                  <a:lnTo>
                    <a:pt x="7882" y="6465"/>
                  </a:lnTo>
                  <a:lnTo>
                    <a:pt x="7902" y="6435"/>
                  </a:lnTo>
                  <a:lnTo>
                    <a:pt x="7923" y="6404"/>
                  </a:lnTo>
                  <a:lnTo>
                    <a:pt x="7944" y="6376"/>
                  </a:lnTo>
                  <a:lnTo>
                    <a:pt x="7965" y="6347"/>
                  </a:lnTo>
                  <a:lnTo>
                    <a:pt x="7989" y="6320"/>
                  </a:lnTo>
                  <a:lnTo>
                    <a:pt x="8022" y="6280"/>
                  </a:lnTo>
                  <a:lnTo>
                    <a:pt x="8062" y="6234"/>
                  </a:lnTo>
                  <a:lnTo>
                    <a:pt x="8105" y="6181"/>
                  </a:lnTo>
                  <a:lnTo>
                    <a:pt x="8153" y="6122"/>
                  </a:lnTo>
                  <a:lnTo>
                    <a:pt x="8203" y="6059"/>
                  </a:lnTo>
                  <a:lnTo>
                    <a:pt x="8253" y="5991"/>
                  </a:lnTo>
                  <a:lnTo>
                    <a:pt x="8304" y="5921"/>
                  </a:lnTo>
                  <a:lnTo>
                    <a:pt x="8354" y="5849"/>
                  </a:lnTo>
                  <a:lnTo>
                    <a:pt x="8378" y="5812"/>
                  </a:lnTo>
                  <a:lnTo>
                    <a:pt x="8402" y="5776"/>
                  </a:lnTo>
                  <a:lnTo>
                    <a:pt x="8425" y="5738"/>
                  </a:lnTo>
                  <a:lnTo>
                    <a:pt x="8446" y="5702"/>
                  </a:lnTo>
                  <a:lnTo>
                    <a:pt x="8467" y="5664"/>
                  </a:lnTo>
                  <a:lnTo>
                    <a:pt x="8488" y="5628"/>
                  </a:lnTo>
                  <a:lnTo>
                    <a:pt x="8506" y="5591"/>
                  </a:lnTo>
                  <a:lnTo>
                    <a:pt x="8523" y="5556"/>
                  </a:lnTo>
                  <a:lnTo>
                    <a:pt x="8539" y="5520"/>
                  </a:lnTo>
                  <a:lnTo>
                    <a:pt x="8553" y="5486"/>
                  </a:lnTo>
                  <a:lnTo>
                    <a:pt x="8565" y="5451"/>
                  </a:lnTo>
                  <a:lnTo>
                    <a:pt x="8575" y="5418"/>
                  </a:lnTo>
                  <a:lnTo>
                    <a:pt x="8583" y="5385"/>
                  </a:lnTo>
                  <a:lnTo>
                    <a:pt x="8589" y="5355"/>
                  </a:lnTo>
                  <a:lnTo>
                    <a:pt x="8593" y="5324"/>
                  </a:lnTo>
                  <a:lnTo>
                    <a:pt x="8594" y="5295"/>
                  </a:lnTo>
                  <a:lnTo>
                    <a:pt x="8594" y="5216"/>
                  </a:lnTo>
                  <a:lnTo>
                    <a:pt x="8593" y="5184"/>
                  </a:lnTo>
                  <a:lnTo>
                    <a:pt x="8589" y="5153"/>
                  </a:lnTo>
                  <a:lnTo>
                    <a:pt x="8583" y="5121"/>
                  </a:lnTo>
                  <a:lnTo>
                    <a:pt x="8575" y="5091"/>
                  </a:lnTo>
                  <a:lnTo>
                    <a:pt x="8565" y="5061"/>
                  </a:lnTo>
                  <a:lnTo>
                    <a:pt x="8553" y="5031"/>
                  </a:lnTo>
                  <a:lnTo>
                    <a:pt x="8539" y="5002"/>
                  </a:lnTo>
                  <a:lnTo>
                    <a:pt x="8523" y="4973"/>
                  </a:lnTo>
                  <a:lnTo>
                    <a:pt x="8505" y="4945"/>
                  </a:lnTo>
                  <a:lnTo>
                    <a:pt x="8487" y="4916"/>
                  </a:lnTo>
                  <a:lnTo>
                    <a:pt x="8467" y="4889"/>
                  </a:lnTo>
                  <a:lnTo>
                    <a:pt x="8446" y="4861"/>
                  </a:lnTo>
                  <a:lnTo>
                    <a:pt x="8424" y="4835"/>
                  </a:lnTo>
                  <a:lnTo>
                    <a:pt x="8402" y="4808"/>
                  </a:lnTo>
                  <a:lnTo>
                    <a:pt x="8378" y="4781"/>
                  </a:lnTo>
                  <a:lnTo>
                    <a:pt x="8354" y="4755"/>
                  </a:lnTo>
                  <a:lnTo>
                    <a:pt x="8304" y="4704"/>
                  </a:lnTo>
                  <a:lnTo>
                    <a:pt x="8253" y="4654"/>
                  </a:lnTo>
                  <a:lnTo>
                    <a:pt x="8204" y="4606"/>
                  </a:lnTo>
                  <a:lnTo>
                    <a:pt x="8156" y="4559"/>
                  </a:lnTo>
                  <a:lnTo>
                    <a:pt x="8132" y="4535"/>
                  </a:lnTo>
                  <a:lnTo>
                    <a:pt x="8109" y="4512"/>
                  </a:lnTo>
                  <a:lnTo>
                    <a:pt x="8088" y="4490"/>
                  </a:lnTo>
                  <a:lnTo>
                    <a:pt x="8068" y="4467"/>
                  </a:lnTo>
                  <a:lnTo>
                    <a:pt x="8047" y="4445"/>
                  </a:lnTo>
                  <a:lnTo>
                    <a:pt x="8030" y="4423"/>
                  </a:lnTo>
                  <a:lnTo>
                    <a:pt x="8013" y="4402"/>
                  </a:lnTo>
                  <a:lnTo>
                    <a:pt x="7998" y="4379"/>
                  </a:lnTo>
                  <a:lnTo>
                    <a:pt x="8037" y="4381"/>
                  </a:lnTo>
                  <a:lnTo>
                    <a:pt x="8076" y="4385"/>
                  </a:lnTo>
                  <a:lnTo>
                    <a:pt x="8111" y="4391"/>
                  </a:lnTo>
                  <a:lnTo>
                    <a:pt x="8147" y="4401"/>
                  </a:lnTo>
                  <a:lnTo>
                    <a:pt x="8179" y="4411"/>
                  </a:lnTo>
                  <a:lnTo>
                    <a:pt x="8211" y="4424"/>
                  </a:lnTo>
                  <a:lnTo>
                    <a:pt x="8241" y="4438"/>
                  </a:lnTo>
                  <a:lnTo>
                    <a:pt x="8271" y="4454"/>
                  </a:lnTo>
                  <a:lnTo>
                    <a:pt x="8299" y="4472"/>
                  </a:lnTo>
                  <a:lnTo>
                    <a:pt x="8325" y="4491"/>
                  </a:lnTo>
                  <a:lnTo>
                    <a:pt x="8352" y="4510"/>
                  </a:lnTo>
                  <a:lnTo>
                    <a:pt x="8377" y="4530"/>
                  </a:lnTo>
                  <a:lnTo>
                    <a:pt x="8402" y="4552"/>
                  </a:lnTo>
                  <a:lnTo>
                    <a:pt x="8426" y="4574"/>
                  </a:lnTo>
                  <a:lnTo>
                    <a:pt x="8449" y="4596"/>
                  </a:lnTo>
                  <a:lnTo>
                    <a:pt x="8473" y="4619"/>
                  </a:lnTo>
                  <a:lnTo>
                    <a:pt x="8518" y="4663"/>
                  </a:lnTo>
                  <a:lnTo>
                    <a:pt x="8563" y="4706"/>
                  </a:lnTo>
                  <a:lnTo>
                    <a:pt x="8586" y="4727"/>
                  </a:lnTo>
                  <a:lnTo>
                    <a:pt x="8609" y="4747"/>
                  </a:lnTo>
                  <a:lnTo>
                    <a:pt x="8632" y="4765"/>
                  </a:lnTo>
                  <a:lnTo>
                    <a:pt x="8656" y="4782"/>
                  </a:lnTo>
                  <a:lnTo>
                    <a:pt x="8680" y="4798"/>
                  </a:lnTo>
                  <a:lnTo>
                    <a:pt x="8705" y="4814"/>
                  </a:lnTo>
                  <a:lnTo>
                    <a:pt x="8730" y="4826"/>
                  </a:lnTo>
                  <a:lnTo>
                    <a:pt x="8757" y="4837"/>
                  </a:lnTo>
                  <a:lnTo>
                    <a:pt x="8784" y="4845"/>
                  </a:lnTo>
                  <a:lnTo>
                    <a:pt x="8812" y="4852"/>
                  </a:lnTo>
                  <a:lnTo>
                    <a:pt x="8843" y="4856"/>
                  </a:lnTo>
                  <a:lnTo>
                    <a:pt x="8873" y="4857"/>
                  </a:lnTo>
                  <a:lnTo>
                    <a:pt x="8905" y="4854"/>
                  </a:lnTo>
                  <a:lnTo>
                    <a:pt x="8937" y="4846"/>
                  </a:lnTo>
                  <a:lnTo>
                    <a:pt x="8970" y="4834"/>
                  </a:lnTo>
                  <a:lnTo>
                    <a:pt x="9002" y="4816"/>
                  </a:lnTo>
                  <a:lnTo>
                    <a:pt x="9036" y="4794"/>
                  </a:lnTo>
                  <a:lnTo>
                    <a:pt x="9068" y="4768"/>
                  </a:lnTo>
                  <a:lnTo>
                    <a:pt x="9101" y="4738"/>
                  </a:lnTo>
                  <a:lnTo>
                    <a:pt x="9134" y="4705"/>
                  </a:lnTo>
                  <a:lnTo>
                    <a:pt x="9166" y="4668"/>
                  </a:lnTo>
                  <a:lnTo>
                    <a:pt x="9198" y="4630"/>
                  </a:lnTo>
                  <a:lnTo>
                    <a:pt x="9230" y="4588"/>
                  </a:lnTo>
                  <a:lnTo>
                    <a:pt x="9261" y="4545"/>
                  </a:lnTo>
                  <a:lnTo>
                    <a:pt x="9291" y="4499"/>
                  </a:lnTo>
                  <a:lnTo>
                    <a:pt x="9321" y="4452"/>
                  </a:lnTo>
                  <a:lnTo>
                    <a:pt x="9349" y="4405"/>
                  </a:lnTo>
                  <a:lnTo>
                    <a:pt x="9378" y="4355"/>
                  </a:lnTo>
                  <a:lnTo>
                    <a:pt x="9405" y="4305"/>
                  </a:lnTo>
                  <a:lnTo>
                    <a:pt x="9430" y="4255"/>
                  </a:lnTo>
                  <a:lnTo>
                    <a:pt x="9456" y="4206"/>
                  </a:lnTo>
                  <a:lnTo>
                    <a:pt x="9479" y="4156"/>
                  </a:lnTo>
                  <a:lnTo>
                    <a:pt x="9501" y="4107"/>
                  </a:lnTo>
                  <a:lnTo>
                    <a:pt x="9522" y="4059"/>
                  </a:lnTo>
                  <a:lnTo>
                    <a:pt x="9541" y="4013"/>
                  </a:lnTo>
                  <a:lnTo>
                    <a:pt x="9558" y="3968"/>
                  </a:lnTo>
                  <a:lnTo>
                    <a:pt x="9575" y="3924"/>
                  </a:lnTo>
                  <a:lnTo>
                    <a:pt x="9589" y="3884"/>
                  </a:lnTo>
                  <a:lnTo>
                    <a:pt x="9600" y="3845"/>
                  </a:lnTo>
                  <a:lnTo>
                    <a:pt x="9611" y="3810"/>
                  </a:lnTo>
                  <a:lnTo>
                    <a:pt x="9618" y="3777"/>
                  </a:lnTo>
                  <a:lnTo>
                    <a:pt x="9624" y="3749"/>
                  </a:lnTo>
                  <a:lnTo>
                    <a:pt x="9628" y="3724"/>
                  </a:lnTo>
                  <a:lnTo>
                    <a:pt x="9629" y="3703"/>
                  </a:lnTo>
                  <a:lnTo>
                    <a:pt x="9627" y="3682"/>
                  </a:lnTo>
                  <a:lnTo>
                    <a:pt x="9622" y="3657"/>
                  </a:lnTo>
                  <a:lnTo>
                    <a:pt x="9615" y="3629"/>
                  </a:lnTo>
                  <a:lnTo>
                    <a:pt x="9604" y="3598"/>
                  </a:lnTo>
                  <a:lnTo>
                    <a:pt x="9591" y="3564"/>
                  </a:lnTo>
                  <a:lnTo>
                    <a:pt x="9575" y="3528"/>
                  </a:lnTo>
                  <a:lnTo>
                    <a:pt x="9557" y="3489"/>
                  </a:lnTo>
                  <a:lnTo>
                    <a:pt x="9537" y="3448"/>
                  </a:lnTo>
                  <a:lnTo>
                    <a:pt x="9515" y="3407"/>
                  </a:lnTo>
                  <a:lnTo>
                    <a:pt x="9491" y="3362"/>
                  </a:lnTo>
                  <a:lnTo>
                    <a:pt x="9466" y="3316"/>
                  </a:lnTo>
                  <a:lnTo>
                    <a:pt x="9440" y="3271"/>
                  </a:lnTo>
                  <a:lnTo>
                    <a:pt x="9383" y="3174"/>
                  </a:lnTo>
                  <a:lnTo>
                    <a:pt x="9324" y="3077"/>
                  </a:lnTo>
                  <a:lnTo>
                    <a:pt x="9263" y="2981"/>
                  </a:lnTo>
                  <a:lnTo>
                    <a:pt x="9202" y="2885"/>
                  </a:lnTo>
                  <a:lnTo>
                    <a:pt x="9143" y="2794"/>
                  </a:lnTo>
                  <a:lnTo>
                    <a:pt x="9086" y="2709"/>
                  </a:lnTo>
                  <a:lnTo>
                    <a:pt x="9035" y="2630"/>
                  </a:lnTo>
                  <a:lnTo>
                    <a:pt x="8989" y="2562"/>
                  </a:lnTo>
                  <a:lnTo>
                    <a:pt x="8950" y="2504"/>
                  </a:lnTo>
                  <a:lnTo>
                    <a:pt x="8921" y="2461"/>
                  </a:lnTo>
                  <a:lnTo>
                    <a:pt x="8867" y="2380"/>
                  </a:lnTo>
                  <a:lnTo>
                    <a:pt x="8816" y="2301"/>
                  </a:lnTo>
                  <a:lnTo>
                    <a:pt x="8765" y="2227"/>
                  </a:lnTo>
                  <a:lnTo>
                    <a:pt x="8714" y="2155"/>
                  </a:lnTo>
                  <a:lnTo>
                    <a:pt x="8663" y="2087"/>
                  </a:lnTo>
                  <a:lnTo>
                    <a:pt x="8614" y="2021"/>
                  </a:lnTo>
                  <a:lnTo>
                    <a:pt x="8587" y="1989"/>
                  </a:lnTo>
                  <a:lnTo>
                    <a:pt x="8561" y="1957"/>
                  </a:lnTo>
                  <a:lnTo>
                    <a:pt x="8534" y="1927"/>
                  </a:lnTo>
                  <a:lnTo>
                    <a:pt x="8508" y="1895"/>
                  </a:lnTo>
                  <a:lnTo>
                    <a:pt x="8481" y="1866"/>
                  </a:lnTo>
                  <a:lnTo>
                    <a:pt x="8452" y="1837"/>
                  </a:lnTo>
                  <a:lnTo>
                    <a:pt x="8424" y="1808"/>
                  </a:lnTo>
                  <a:lnTo>
                    <a:pt x="8394" y="1780"/>
                  </a:lnTo>
                  <a:lnTo>
                    <a:pt x="8364" y="1752"/>
                  </a:lnTo>
                  <a:lnTo>
                    <a:pt x="8333" y="1725"/>
                  </a:lnTo>
                  <a:lnTo>
                    <a:pt x="8301" y="1699"/>
                  </a:lnTo>
                  <a:lnTo>
                    <a:pt x="8268" y="1672"/>
                  </a:lnTo>
                  <a:lnTo>
                    <a:pt x="8233" y="1646"/>
                  </a:lnTo>
                  <a:lnTo>
                    <a:pt x="8198" y="1620"/>
                  </a:lnTo>
                  <a:lnTo>
                    <a:pt x="8161" y="1595"/>
                  </a:lnTo>
                  <a:lnTo>
                    <a:pt x="8124" y="1571"/>
                  </a:lnTo>
                  <a:lnTo>
                    <a:pt x="8084" y="1545"/>
                  </a:lnTo>
                  <a:lnTo>
                    <a:pt x="8043" y="1522"/>
                  </a:lnTo>
                  <a:lnTo>
                    <a:pt x="8002" y="1498"/>
                  </a:lnTo>
                  <a:lnTo>
                    <a:pt x="7958" y="1473"/>
                  </a:lnTo>
                  <a:lnTo>
                    <a:pt x="7600" y="1235"/>
                  </a:lnTo>
                  <a:lnTo>
                    <a:pt x="7506" y="1189"/>
                  </a:lnTo>
                  <a:lnTo>
                    <a:pt x="7419" y="1142"/>
                  </a:lnTo>
                  <a:lnTo>
                    <a:pt x="7342" y="1096"/>
                  </a:lnTo>
                  <a:lnTo>
                    <a:pt x="7272" y="1048"/>
                  </a:lnTo>
                  <a:lnTo>
                    <a:pt x="7210" y="1000"/>
                  </a:lnTo>
                  <a:lnTo>
                    <a:pt x="7154" y="953"/>
                  </a:lnTo>
                  <a:lnTo>
                    <a:pt x="7105" y="906"/>
                  </a:lnTo>
                  <a:lnTo>
                    <a:pt x="7062" y="858"/>
                  </a:lnTo>
                  <a:lnTo>
                    <a:pt x="7024" y="810"/>
                  </a:lnTo>
                  <a:lnTo>
                    <a:pt x="6990" y="765"/>
                  </a:lnTo>
                  <a:lnTo>
                    <a:pt x="6960" y="718"/>
                  </a:lnTo>
                  <a:lnTo>
                    <a:pt x="6934" y="673"/>
                  </a:lnTo>
                  <a:lnTo>
                    <a:pt x="6912" y="629"/>
                  </a:lnTo>
                  <a:lnTo>
                    <a:pt x="6892" y="586"/>
                  </a:lnTo>
                  <a:lnTo>
                    <a:pt x="6874" y="545"/>
                  </a:lnTo>
                  <a:lnTo>
                    <a:pt x="6858" y="504"/>
                  </a:lnTo>
                  <a:lnTo>
                    <a:pt x="6844" y="465"/>
                  </a:lnTo>
                  <a:lnTo>
                    <a:pt x="6829" y="428"/>
                  </a:lnTo>
                  <a:lnTo>
                    <a:pt x="6815" y="392"/>
                  </a:lnTo>
                  <a:lnTo>
                    <a:pt x="6800" y="359"/>
                  </a:lnTo>
                  <a:lnTo>
                    <a:pt x="6785" y="327"/>
                  </a:lnTo>
                  <a:lnTo>
                    <a:pt x="6768" y="298"/>
                  </a:lnTo>
                  <a:lnTo>
                    <a:pt x="6749" y="272"/>
                  </a:lnTo>
                  <a:lnTo>
                    <a:pt x="6727" y="246"/>
                  </a:lnTo>
                  <a:lnTo>
                    <a:pt x="6703" y="225"/>
                  </a:lnTo>
                  <a:lnTo>
                    <a:pt x="6676" y="207"/>
                  </a:lnTo>
                  <a:lnTo>
                    <a:pt x="6643" y="190"/>
                  </a:lnTo>
                  <a:lnTo>
                    <a:pt x="6608" y="177"/>
                  </a:lnTo>
                  <a:lnTo>
                    <a:pt x="6566" y="168"/>
                  </a:lnTo>
                  <a:lnTo>
                    <a:pt x="6518" y="162"/>
                  </a:lnTo>
                  <a:lnTo>
                    <a:pt x="6466" y="159"/>
                  </a:lnTo>
                  <a:lnTo>
                    <a:pt x="6406" y="160"/>
                  </a:lnTo>
                  <a:close/>
                </a:path>
              </a:pathLst>
            </a:custGeom>
            <a:solidFill>
              <a:srgbClr val="8E8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0" name="Freeform 41"/>
            <p:cNvSpPr>
              <a:spLocks/>
            </p:cNvSpPr>
            <p:nvPr/>
          </p:nvSpPr>
          <p:spPr bwMode="auto">
            <a:xfrm>
              <a:off x="0" y="379"/>
              <a:ext cx="185" cy="167"/>
            </a:xfrm>
            <a:custGeom>
              <a:avLst/>
              <a:gdLst>
                <a:gd name="T0" fmla="*/ 11 w 3144"/>
                <a:gd name="T1" fmla="*/ 705 h 2826"/>
                <a:gd name="T2" fmla="*/ 146 w 3144"/>
                <a:gd name="T3" fmla="*/ 897 h 2826"/>
                <a:gd name="T4" fmla="*/ 373 w 3144"/>
                <a:gd name="T5" fmla="*/ 1207 h 2826"/>
                <a:gd name="T6" fmla="*/ 520 w 3144"/>
                <a:gd name="T7" fmla="*/ 1442 h 2826"/>
                <a:gd name="T8" fmla="*/ 620 w 3144"/>
                <a:gd name="T9" fmla="*/ 1691 h 2826"/>
                <a:gd name="T10" fmla="*/ 720 w 3144"/>
                <a:gd name="T11" fmla="*/ 1929 h 2826"/>
                <a:gd name="T12" fmla="*/ 792 w 3144"/>
                <a:gd name="T13" fmla="*/ 2060 h 2826"/>
                <a:gd name="T14" fmla="*/ 881 w 3144"/>
                <a:gd name="T15" fmla="*/ 2179 h 2826"/>
                <a:gd name="T16" fmla="*/ 992 w 3144"/>
                <a:gd name="T17" fmla="*/ 2289 h 2826"/>
                <a:gd name="T18" fmla="*/ 1512 w 3144"/>
                <a:gd name="T19" fmla="*/ 2707 h 2826"/>
                <a:gd name="T20" fmla="*/ 1586 w 3144"/>
                <a:gd name="T21" fmla="*/ 2769 h 2826"/>
                <a:gd name="T22" fmla="*/ 1651 w 3144"/>
                <a:gd name="T23" fmla="*/ 2816 h 2826"/>
                <a:gd name="T24" fmla="*/ 1739 w 3144"/>
                <a:gd name="T25" fmla="*/ 2826 h 2826"/>
                <a:gd name="T26" fmla="*/ 1857 w 3144"/>
                <a:gd name="T27" fmla="*/ 2801 h 2826"/>
                <a:gd name="T28" fmla="*/ 1946 w 3144"/>
                <a:gd name="T29" fmla="*/ 2751 h 2826"/>
                <a:gd name="T30" fmla="*/ 2078 w 3144"/>
                <a:gd name="T31" fmla="*/ 2636 h 2826"/>
                <a:gd name="T32" fmla="*/ 2157 w 3144"/>
                <a:gd name="T33" fmla="*/ 2582 h 2826"/>
                <a:gd name="T34" fmla="*/ 2259 w 3144"/>
                <a:gd name="T35" fmla="*/ 2551 h 2826"/>
                <a:gd name="T36" fmla="*/ 2432 w 3144"/>
                <a:gd name="T37" fmla="*/ 2549 h 2826"/>
                <a:gd name="T38" fmla="*/ 2527 w 3144"/>
                <a:gd name="T39" fmla="*/ 2562 h 2826"/>
                <a:gd name="T40" fmla="*/ 2652 w 3144"/>
                <a:gd name="T41" fmla="*/ 2608 h 2826"/>
                <a:gd name="T42" fmla="*/ 2761 w 3144"/>
                <a:gd name="T43" fmla="*/ 2652 h 2826"/>
                <a:gd name="T44" fmla="*/ 2832 w 3144"/>
                <a:gd name="T45" fmla="*/ 2666 h 2826"/>
                <a:gd name="T46" fmla="*/ 2923 w 3144"/>
                <a:gd name="T47" fmla="*/ 2666 h 2826"/>
                <a:gd name="T48" fmla="*/ 2972 w 3144"/>
                <a:gd name="T49" fmla="*/ 2649 h 2826"/>
                <a:gd name="T50" fmla="*/ 3060 w 3144"/>
                <a:gd name="T51" fmla="*/ 2583 h 2826"/>
                <a:gd name="T52" fmla="*/ 3125 w 3144"/>
                <a:gd name="T53" fmla="*/ 2496 h 2826"/>
                <a:gd name="T54" fmla="*/ 3141 w 3144"/>
                <a:gd name="T55" fmla="*/ 2447 h 2826"/>
                <a:gd name="T56" fmla="*/ 3140 w 3144"/>
                <a:gd name="T57" fmla="*/ 2243 h 2826"/>
                <a:gd name="T58" fmla="*/ 3112 w 3144"/>
                <a:gd name="T59" fmla="*/ 2178 h 2826"/>
                <a:gd name="T60" fmla="*/ 3057 w 3144"/>
                <a:gd name="T61" fmla="*/ 2120 h 2826"/>
                <a:gd name="T62" fmla="*/ 2985 w 3144"/>
                <a:gd name="T63" fmla="*/ 2068 h 2826"/>
                <a:gd name="T64" fmla="*/ 2904 w 3144"/>
                <a:gd name="T65" fmla="*/ 2027 h 2826"/>
                <a:gd name="T66" fmla="*/ 2822 w 3144"/>
                <a:gd name="T67" fmla="*/ 2001 h 2826"/>
                <a:gd name="T68" fmla="*/ 2746 w 3144"/>
                <a:gd name="T69" fmla="*/ 1991 h 2826"/>
                <a:gd name="T70" fmla="*/ 2390 w 3144"/>
                <a:gd name="T71" fmla="*/ 1527 h 2826"/>
                <a:gd name="T72" fmla="*/ 2209 w 3144"/>
                <a:gd name="T73" fmla="*/ 1179 h 2826"/>
                <a:gd name="T74" fmla="*/ 2099 w 3144"/>
                <a:gd name="T75" fmla="*/ 906 h 2826"/>
                <a:gd name="T76" fmla="*/ 1992 w 3144"/>
                <a:gd name="T77" fmla="*/ 673 h 2826"/>
                <a:gd name="T78" fmla="*/ 1893 w 3144"/>
                <a:gd name="T79" fmla="*/ 517 h 2826"/>
                <a:gd name="T80" fmla="*/ 1766 w 3144"/>
                <a:gd name="T81" fmla="*/ 366 h 2826"/>
                <a:gd name="T82" fmla="*/ 1626 w 3144"/>
                <a:gd name="T83" fmla="*/ 240 h 2826"/>
                <a:gd name="T84" fmla="*/ 1466 w 3144"/>
                <a:gd name="T85" fmla="*/ 139 h 2826"/>
                <a:gd name="T86" fmla="*/ 1282 w 3144"/>
                <a:gd name="T87" fmla="*/ 66 h 2826"/>
                <a:gd name="T88" fmla="*/ 1065 w 3144"/>
                <a:gd name="T89" fmla="*/ 21 h 2826"/>
                <a:gd name="T90" fmla="*/ 812 w 3144"/>
                <a:gd name="T91" fmla="*/ 1 h 2826"/>
                <a:gd name="T92" fmla="*/ 658 w 3144"/>
                <a:gd name="T93" fmla="*/ 13 h 2826"/>
                <a:gd name="T94" fmla="*/ 510 w 3144"/>
                <a:gd name="T95" fmla="*/ 60 h 2826"/>
                <a:gd name="T96" fmla="*/ 353 w 3144"/>
                <a:gd name="T97" fmla="*/ 135 h 2826"/>
                <a:gd name="T98" fmla="*/ 206 w 3144"/>
                <a:gd name="T99" fmla="*/ 231 h 2826"/>
                <a:gd name="T100" fmla="*/ 86 w 3144"/>
                <a:gd name="T101" fmla="*/ 338 h 2826"/>
                <a:gd name="T102" fmla="*/ 13 w 3144"/>
                <a:gd name="T103" fmla="*/ 451 h 2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44" h="2826">
                  <a:moveTo>
                    <a:pt x="0" y="518"/>
                  </a:moveTo>
                  <a:lnTo>
                    <a:pt x="0" y="677"/>
                  </a:lnTo>
                  <a:lnTo>
                    <a:pt x="1" y="683"/>
                  </a:lnTo>
                  <a:lnTo>
                    <a:pt x="5" y="692"/>
                  </a:lnTo>
                  <a:lnTo>
                    <a:pt x="11" y="705"/>
                  </a:lnTo>
                  <a:lnTo>
                    <a:pt x="19" y="719"/>
                  </a:lnTo>
                  <a:lnTo>
                    <a:pt x="42" y="752"/>
                  </a:lnTo>
                  <a:lnTo>
                    <a:pt x="71" y="794"/>
                  </a:lnTo>
                  <a:lnTo>
                    <a:pt x="106" y="843"/>
                  </a:lnTo>
                  <a:lnTo>
                    <a:pt x="146" y="897"/>
                  </a:lnTo>
                  <a:lnTo>
                    <a:pt x="189" y="954"/>
                  </a:lnTo>
                  <a:lnTo>
                    <a:pt x="234" y="1015"/>
                  </a:lnTo>
                  <a:lnTo>
                    <a:pt x="281" y="1078"/>
                  </a:lnTo>
                  <a:lnTo>
                    <a:pt x="328" y="1143"/>
                  </a:lnTo>
                  <a:lnTo>
                    <a:pt x="373" y="1207"/>
                  </a:lnTo>
                  <a:lnTo>
                    <a:pt x="416" y="1270"/>
                  </a:lnTo>
                  <a:lnTo>
                    <a:pt x="456" y="1331"/>
                  </a:lnTo>
                  <a:lnTo>
                    <a:pt x="490" y="1389"/>
                  </a:lnTo>
                  <a:lnTo>
                    <a:pt x="505" y="1416"/>
                  </a:lnTo>
                  <a:lnTo>
                    <a:pt x="520" y="1442"/>
                  </a:lnTo>
                  <a:lnTo>
                    <a:pt x="531" y="1466"/>
                  </a:lnTo>
                  <a:lnTo>
                    <a:pt x="541" y="1489"/>
                  </a:lnTo>
                  <a:lnTo>
                    <a:pt x="569" y="1559"/>
                  </a:lnTo>
                  <a:lnTo>
                    <a:pt x="595" y="1626"/>
                  </a:lnTo>
                  <a:lnTo>
                    <a:pt x="620" y="1691"/>
                  </a:lnTo>
                  <a:lnTo>
                    <a:pt x="645" y="1753"/>
                  </a:lnTo>
                  <a:lnTo>
                    <a:pt x="670" y="1814"/>
                  </a:lnTo>
                  <a:lnTo>
                    <a:pt x="694" y="1872"/>
                  </a:lnTo>
                  <a:lnTo>
                    <a:pt x="707" y="1900"/>
                  </a:lnTo>
                  <a:lnTo>
                    <a:pt x="720" y="1929"/>
                  </a:lnTo>
                  <a:lnTo>
                    <a:pt x="734" y="1956"/>
                  </a:lnTo>
                  <a:lnTo>
                    <a:pt x="748" y="1983"/>
                  </a:lnTo>
                  <a:lnTo>
                    <a:pt x="762" y="2009"/>
                  </a:lnTo>
                  <a:lnTo>
                    <a:pt x="777" y="2034"/>
                  </a:lnTo>
                  <a:lnTo>
                    <a:pt x="792" y="2060"/>
                  </a:lnTo>
                  <a:lnTo>
                    <a:pt x="809" y="2085"/>
                  </a:lnTo>
                  <a:lnTo>
                    <a:pt x="825" y="2109"/>
                  </a:lnTo>
                  <a:lnTo>
                    <a:pt x="843" y="2133"/>
                  </a:lnTo>
                  <a:lnTo>
                    <a:pt x="861" y="2157"/>
                  </a:lnTo>
                  <a:lnTo>
                    <a:pt x="881" y="2179"/>
                  </a:lnTo>
                  <a:lnTo>
                    <a:pt x="901" y="2203"/>
                  </a:lnTo>
                  <a:lnTo>
                    <a:pt x="922" y="2224"/>
                  </a:lnTo>
                  <a:lnTo>
                    <a:pt x="945" y="2246"/>
                  </a:lnTo>
                  <a:lnTo>
                    <a:pt x="968" y="2268"/>
                  </a:lnTo>
                  <a:lnTo>
                    <a:pt x="992" y="2289"/>
                  </a:lnTo>
                  <a:lnTo>
                    <a:pt x="1019" y="2309"/>
                  </a:lnTo>
                  <a:lnTo>
                    <a:pt x="1046" y="2330"/>
                  </a:lnTo>
                  <a:lnTo>
                    <a:pt x="1075" y="2349"/>
                  </a:lnTo>
                  <a:lnTo>
                    <a:pt x="1452" y="2345"/>
                  </a:lnTo>
                  <a:lnTo>
                    <a:pt x="1512" y="2707"/>
                  </a:lnTo>
                  <a:lnTo>
                    <a:pt x="1527" y="2717"/>
                  </a:lnTo>
                  <a:lnTo>
                    <a:pt x="1540" y="2729"/>
                  </a:lnTo>
                  <a:lnTo>
                    <a:pt x="1552" y="2739"/>
                  </a:lnTo>
                  <a:lnTo>
                    <a:pt x="1565" y="2749"/>
                  </a:lnTo>
                  <a:lnTo>
                    <a:pt x="1586" y="2769"/>
                  </a:lnTo>
                  <a:lnTo>
                    <a:pt x="1606" y="2787"/>
                  </a:lnTo>
                  <a:lnTo>
                    <a:pt x="1616" y="2796"/>
                  </a:lnTo>
                  <a:lnTo>
                    <a:pt x="1628" y="2804"/>
                  </a:lnTo>
                  <a:lnTo>
                    <a:pt x="1639" y="2810"/>
                  </a:lnTo>
                  <a:lnTo>
                    <a:pt x="1651" y="2816"/>
                  </a:lnTo>
                  <a:lnTo>
                    <a:pt x="1664" y="2820"/>
                  </a:lnTo>
                  <a:lnTo>
                    <a:pt x="1678" y="2824"/>
                  </a:lnTo>
                  <a:lnTo>
                    <a:pt x="1694" y="2826"/>
                  </a:lnTo>
                  <a:lnTo>
                    <a:pt x="1711" y="2826"/>
                  </a:lnTo>
                  <a:lnTo>
                    <a:pt x="1739" y="2826"/>
                  </a:lnTo>
                  <a:lnTo>
                    <a:pt x="1766" y="2823"/>
                  </a:lnTo>
                  <a:lnTo>
                    <a:pt x="1790" y="2820"/>
                  </a:lnTo>
                  <a:lnTo>
                    <a:pt x="1814" y="2815"/>
                  </a:lnTo>
                  <a:lnTo>
                    <a:pt x="1836" y="2809"/>
                  </a:lnTo>
                  <a:lnTo>
                    <a:pt x="1857" y="2801"/>
                  </a:lnTo>
                  <a:lnTo>
                    <a:pt x="1876" y="2793"/>
                  </a:lnTo>
                  <a:lnTo>
                    <a:pt x="1895" y="2783"/>
                  </a:lnTo>
                  <a:lnTo>
                    <a:pt x="1913" y="2773"/>
                  </a:lnTo>
                  <a:lnTo>
                    <a:pt x="1930" y="2762"/>
                  </a:lnTo>
                  <a:lnTo>
                    <a:pt x="1946" y="2751"/>
                  </a:lnTo>
                  <a:lnTo>
                    <a:pt x="1962" y="2739"/>
                  </a:lnTo>
                  <a:lnTo>
                    <a:pt x="1992" y="2713"/>
                  </a:lnTo>
                  <a:lnTo>
                    <a:pt x="2020" y="2687"/>
                  </a:lnTo>
                  <a:lnTo>
                    <a:pt x="2049" y="2662"/>
                  </a:lnTo>
                  <a:lnTo>
                    <a:pt x="2078" y="2636"/>
                  </a:lnTo>
                  <a:lnTo>
                    <a:pt x="2092" y="2624"/>
                  </a:lnTo>
                  <a:lnTo>
                    <a:pt x="2108" y="2613"/>
                  </a:lnTo>
                  <a:lnTo>
                    <a:pt x="2124" y="2602"/>
                  </a:lnTo>
                  <a:lnTo>
                    <a:pt x="2140" y="2592"/>
                  </a:lnTo>
                  <a:lnTo>
                    <a:pt x="2157" y="2582"/>
                  </a:lnTo>
                  <a:lnTo>
                    <a:pt x="2175" y="2573"/>
                  </a:lnTo>
                  <a:lnTo>
                    <a:pt x="2195" y="2566"/>
                  </a:lnTo>
                  <a:lnTo>
                    <a:pt x="2215" y="2560"/>
                  </a:lnTo>
                  <a:lnTo>
                    <a:pt x="2236" y="2555"/>
                  </a:lnTo>
                  <a:lnTo>
                    <a:pt x="2259" y="2551"/>
                  </a:lnTo>
                  <a:lnTo>
                    <a:pt x="2282" y="2549"/>
                  </a:lnTo>
                  <a:lnTo>
                    <a:pt x="2308" y="2548"/>
                  </a:lnTo>
                  <a:lnTo>
                    <a:pt x="2388" y="2548"/>
                  </a:lnTo>
                  <a:lnTo>
                    <a:pt x="2410" y="2548"/>
                  </a:lnTo>
                  <a:lnTo>
                    <a:pt x="2432" y="2549"/>
                  </a:lnTo>
                  <a:lnTo>
                    <a:pt x="2452" y="2551"/>
                  </a:lnTo>
                  <a:lnTo>
                    <a:pt x="2473" y="2553"/>
                  </a:lnTo>
                  <a:lnTo>
                    <a:pt x="2491" y="2556"/>
                  </a:lnTo>
                  <a:lnTo>
                    <a:pt x="2509" y="2559"/>
                  </a:lnTo>
                  <a:lnTo>
                    <a:pt x="2527" y="2562"/>
                  </a:lnTo>
                  <a:lnTo>
                    <a:pt x="2543" y="2566"/>
                  </a:lnTo>
                  <a:lnTo>
                    <a:pt x="2573" y="2575"/>
                  </a:lnTo>
                  <a:lnTo>
                    <a:pt x="2601" y="2585"/>
                  </a:lnTo>
                  <a:lnTo>
                    <a:pt x="2627" y="2597"/>
                  </a:lnTo>
                  <a:lnTo>
                    <a:pt x="2652" y="2608"/>
                  </a:lnTo>
                  <a:lnTo>
                    <a:pt x="2676" y="2619"/>
                  </a:lnTo>
                  <a:lnTo>
                    <a:pt x="2700" y="2629"/>
                  </a:lnTo>
                  <a:lnTo>
                    <a:pt x="2723" y="2639"/>
                  </a:lnTo>
                  <a:lnTo>
                    <a:pt x="2749" y="2648"/>
                  </a:lnTo>
                  <a:lnTo>
                    <a:pt x="2761" y="2652"/>
                  </a:lnTo>
                  <a:lnTo>
                    <a:pt x="2774" y="2657"/>
                  </a:lnTo>
                  <a:lnTo>
                    <a:pt x="2788" y="2660"/>
                  </a:lnTo>
                  <a:lnTo>
                    <a:pt x="2803" y="2663"/>
                  </a:lnTo>
                  <a:lnTo>
                    <a:pt x="2817" y="2665"/>
                  </a:lnTo>
                  <a:lnTo>
                    <a:pt x="2832" y="2666"/>
                  </a:lnTo>
                  <a:lnTo>
                    <a:pt x="2848" y="2667"/>
                  </a:lnTo>
                  <a:lnTo>
                    <a:pt x="2865" y="2668"/>
                  </a:lnTo>
                  <a:lnTo>
                    <a:pt x="2905" y="2668"/>
                  </a:lnTo>
                  <a:lnTo>
                    <a:pt x="2914" y="2667"/>
                  </a:lnTo>
                  <a:lnTo>
                    <a:pt x="2923" y="2666"/>
                  </a:lnTo>
                  <a:lnTo>
                    <a:pt x="2932" y="2664"/>
                  </a:lnTo>
                  <a:lnTo>
                    <a:pt x="2943" y="2661"/>
                  </a:lnTo>
                  <a:lnTo>
                    <a:pt x="2952" y="2658"/>
                  </a:lnTo>
                  <a:lnTo>
                    <a:pt x="2962" y="2653"/>
                  </a:lnTo>
                  <a:lnTo>
                    <a:pt x="2972" y="2649"/>
                  </a:lnTo>
                  <a:lnTo>
                    <a:pt x="2982" y="2643"/>
                  </a:lnTo>
                  <a:lnTo>
                    <a:pt x="3002" y="2631"/>
                  </a:lnTo>
                  <a:lnTo>
                    <a:pt x="3022" y="2617"/>
                  </a:lnTo>
                  <a:lnTo>
                    <a:pt x="3041" y="2601"/>
                  </a:lnTo>
                  <a:lnTo>
                    <a:pt x="3060" y="2583"/>
                  </a:lnTo>
                  <a:lnTo>
                    <a:pt x="3078" y="2565"/>
                  </a:lnTo>
                  <a:lnTo>
                    <a:pt x="3093" y="2546"/>
                  </a:lnTo>
                  <a:lnTo>
                    <a:pt x="3107" y="2527"/>
                  </a:lnTo>
                  <a:lnTo>
                    <a:pt x="3120" y="2506"/>
                  </a:lnTo>
                  <a:lnTo>
                    <a:pt x="3125" y="2496"/>
                  </a:lnTo>
                  <a:lnTo>
                    <a:pt x="3129" y="2486"/>
                  </a:lnTo>
                  <a:lnTo>
                    <a:pt x="3133" y="2477"/>
                  </a:lnTo>
                  <a:lnTo>
                    <a:pt x="3137" y="2467"/>
                  </a:lnTo>
                  <a:lnTo>
                    <a:pt x="3139" y="2457"/>
                  </a:lnTo>
                  <a:lnTo>
                    <a:pt x="3141" y="2447"/>
                  </a:lnTo>
                  <a:lnTo>
                    <a:pt x="3144" y="2437"/>
                  </a:lnTo>
                  <a:lnTo>
                    <a:pt x="3144" y="2428"/>
                  </a:lnTo>
                  <a:lnTo>
                    <a:pt x="3144" y="2269"/>
                  </a:lnTo>
                  <a:lnTo>
                    <a:pt x="3142" y="2257"/>
                  </a:lnTo>
                  <a:lnTo>
                    <a:pt x="3140" y="2243"/>
                  </a:lnTo>
                  <a:lnTo>
                    <a:pt x="3137" y="2230"/>
                  </a:lnTo>
                  <a:lnTo>
                    <a:pt x="3132" y="2217"/>
                  </a:lnTo>
                  <a:lnTo>
                    <a:pt x="3126" y="2204"/>
                  </a:lnTo>
                  <a:lnTo>
                    <a:pt x="3120" y="2192"/>
                  </a:lnTo>
                  <a:lnTo>
                    <a:pt x="3112" y="2178"/>
                  </a:lnTo>
                  <a:lnTo>
                    <a:pt x="3103" y="2166"/>
                  </a:lnTo>
                  <a:lnTo>
                    <a:pt x="3093" y="2154"/>
                  </a:lnTo>
                  <a:lnTo>
                    <a:pt x="3082" y="2142"/>
                  </a:lnTo>
                  <a:lnTo>
                    <a:pt x="3069" y="2131"/>
                  </a:lnTo>
                  <a:lnTo>
                    <a:pt x="3057" y="2120"/>
                  </a:lnTo>
                  <a:lnTo>
                    <a:pt x="3044" y="2108"/>
                  </a:lnTo>
                  <a:lnTo>
                    <a:pt x="3030" y="2097"/>
                  </a:lnTo>
                  <a:lnTo>
                    <a:pt x="3016" y="2087"/>
                  </a:lnTo>
                  <a:lnTo>
                    <a:pt x="3001" y="2077"/>
                  </a:lnTo>
                  <a:lnTo>
                    <a:pt x="2985" y="2068"/>
                  </a:lnTo>
                  <a:lnTo>
                    <a:pt x="2970" y="2059"/>
                  </a:lnTo>
                  <a:lnTo>
                    <a:pt x="2954" y="2050"/>
                  </a:lnTo>
                  <a:lnTo>
                    <a:pt x="2938" y="2041"/>
                  </a:lnTo>
                  <a:lnTo>
                    <a:pt x="2921" y="2034"/>
                  </a:lnTo>
                  <a:lnTo>
                    <a:pt x="2904" y="2027"/>
                  </a:lnTo>
                  <a:lnTo>
                    <a:pt x="2888" y="2020"/>
                  </a:lnTo>
                  <a:lnTo>
                    <a:pt x="2872" y="2014"/>
                  </a:lnTo>
                  <a:lnTo>
                    <a:pt x="2854" y="2009"/>
                  </a:lnTo>
                  <a:lnTo>
                    <a:pt x="2838" y="2004"/>
                  </a:lnTo>
                  <a:lnTo>
                    <a:pt x="2822" y="2001"/>
                  </a:lnTo>
                  <a:lnTo>
                    <a:pt x="2806" y="1997"/>
                  </a:lnTo>
                  <a:lnTo>
                    <a:pt x="2790" y="1995"/>
                  </a:lnTo>
                  <a:lnTo>
                    <a:pt x="2775" y="1993"/>
                  </a:lnTo>
                  <a:lnTo>
                    <a:pt x="2760" y="1991"/>
                  </a:lnTo>
                  <a:lnTo>
                    <a:pt x="2746" y="1991"/>
                  </a:lnTo>
                  <a:lnTo>
                    <a:pt x="2467" y="1991"/>
                  </a:lnTo>
                  <a:lnTo>
                    <a:pt x="2467" y="1672"/>
                  </a:lnTo>
                  <a:lnTo>
                    <a:pt x="2457" y="1652"/>
                  </a:lnTo>
                  <a:lnTo>
                    <a:pt x="2429" y="1600"/>
                  </a:lnTo>
                  <a:lnTo>
                    <a:pt x="2390" y="1527"/>
                  </a:lnTo>
                  <a:lnTo>
                    <a:pt x="2343" y="1440"/>
                  </a:lnTo>
                  <a:lnTo>
                    <a:pt x="2293" y="1347"/>
                  </a:lnTo>
                  <a:lnTo>
                    <a:pt x="2248" y="1257"/>
                  </a:lnTo>
                  <a:lnTo>
                    <a:pt x="2226" y="1216"/>
                  </a:lnTo>
                  <a:lnTo>
                    <a:pt x="2209" y="1179"/>
                  </a:lnTo>
                  <a:lnTo>
                    <a:pt x="2195" y="1146"/>
                  </a:lnTo>
                  <a:lnTo>
                    <a:pt x="2184" y="1120"/>
                  </a:lnTo>
                  <a:lnTo>
                    <a:pt x="2159" y="1056"/>
                  </a:lnTo>
                  <a:lnTo>
                    <a:pt x="2131" y="983"/>
                  </a:lnTo>
                  <a:lnTo>
                    <a:pt x="2099" y="906"/>
                  </a:lnTo>
                  <a:lnTo>
                    <a:pt x="2065" y="826"/>
                  </a:lnTo>
                  <a:lnTo>
                    <a:pt x="2047" y="787"/>
                  </a:lnTo>
                  <a:lnTo>
                    <a:pt x="2028" y="747"/>
                  </a:lnTo>
                  <a:lnTo>
                    <a:pt x="2010" y="710"/>
                  </a:lnTo>
                  <a:lnTo>
                    <a:pt x="1992" y="673"/>
                  </a:lnTo>
                  <a:lnTo>
                    <a:pt x="1973" y="639"/>
                  </a:lnTo>
                  <a:lnTo>
                    <a:pt x="1954" y="606"/>
                  </a:lnTo>
                  <a:lnTo>
                    <a:pt x="1936" y="577"/>
                  </a:lnTo>
                  <a:lnTo>
                    <a:pt x="1918" y="550"/>
                  </a:lnTo>
                  <a:lnTo>
                    <a:pt x="1893" y="517"/>
                  </a:lnTo>
                  <a:lnTo>
                    <a:pt x="1868" y="484"/>
                  </a:lnTo>
                  <a:lnTo>
                    <a:pt x="1843" y="453"/>
                  </a:lnTo>
                  <a:lnTo>
                    <a:pt x="1817" y="423"/>
                  </a:lnTo>
                  <a:lnTo>
                    <a:pt x="1792" y="393"/>
                  </a:lnTo>
                  <a:lnTo>
                    <a:pt x="1766" y="366"/>
                  </a:lnTo>
                  <a:lnTo>
                    <a:pt x="1738" y="338"/>
                  </a:lnTo>
                  <a:lnTo>
                    <a:pt x="1712" y="312"/>
                  </a:lnTo>
                  <a:lnTo>
                    <a:pt x="1683" y="286"/>
                  </a:lnTo>
                  <a:lnTo>
                    <a:pt x="1655" y="263"/>
                  </a:lnTo>
                  <a:lnTo>
                    <a:pt x="1626" y="240"/>
                  </a:lnTo>
                  <a:lnTo>
                    <a:pt x="1595" y="217"/>
                  </a:lnTo>
                  <a:lnTo>
                    <a:pt x="1565" y="196"/>
                  </a:lnTo>
                  <a:lnTo>
                    <a:pt x="1532" y="177"/>
                  </a:lnTo>
                  <a:lnTo>
                    <a:pt x="1500" y="158"/>
                  </a:lnTo>
                  <a:lnTo>
                    <a:pt x="1466" y="139"/>
                  </a:lnTo>
                  <a:lnTo>
                    <a:pt x="1432" y="123"/>
                  </a:lnTo>
                  <a:lnTo>
                    <a:pt x="1396" y="108"/>
                  </a:lnTo>
                  <a:lnTo>
                    <a:pt x="1359" y="93"/>
                  </a:lnTo>
                  <a:lnTo>
                    <a:pt x="1321" y="79"/>
                  </a:lnTo>
                  <a:lnTo>
                    <a:pt x="1282" y="66"/>
                  </a:lnTo>
                  <a:lnTo>
                    <a:pt x="1241" y="55"/>
                  </a:lnTo>
                  <a:lnTo>
                    <a:pt x="1199" y="45"/>
                  </a:lnTo>
                  <a:lnTo>
                    <a:pt x="1157" y="36"/>
                  </a:lnTo>
                  <a:lnTo>
                    <a:pt x="1112" y="28"/>
                  </a:lnTo>
                  <a:lnTo>
                    <a:pt x="1065" y="21"/>
                  </a:lnTo>
                  <a:lnTo>
                    <a:pt x="1018" y="14"/>
                  </a:lnTo>
                  <a:lnTo>
                    <a:pt x="969" y="9"/>
                  </a:lnTo>
                  <a:lnTo>
                    <a:pt x="918" y="5"/>
                  </a:lnTo>
                  <a:lnTo>
                    <a:pt x="866" y="2"/>
                  </a:lnTo>
                  <a:lnTo>
                    <a:pt x="812" y="1"/>
                  </a:lnTo>
                  <a:lnTo>
                    <a:pt x="756" y="0"/>
                  </a:lnTo>
                  <a:lnTo>
                    <a:pt x="734" y="1"/>
                  </a:lnTo>
                  <a:lnTo>
                    <a:pt x="709" y="3"/>
                  </a:lnTo>
                  <a:lnTo>
                    <a:pt x="684" y="7"/>
                  </a:lnTo>
                  <a:lnTo>
                    <a:pt x="658" y="13"/>
                  </a:lnTo>
                  <a:lnTo>
                    <a:pt x="630" y="21"/>
                  </a:lnTo>
                  <a:lnTo>
                    <a:pt x="602" y="29"/>
                  </a:lnTo>
                  <a:lnTo>
                    <a:pt x="571" y="38"/>
                  </a:lnTo>
                  <a:lnTo>
                    <a:pt x="542" y="48"/>
                  </a:lnTo>
                  <a:lnTo>
                    <a:pt x="510" y="60"/>
                  </a:lnTo>
                  <a:lnTo>
                    <a:pt x="479" y="73"/>
                  </a:lnTo>
                  <a:lnTo>
                    <a:pt x="447" y="88"/>
                  </a:lnTo>
                  <a:lnTo>
                    <a:pt x="416" y="103"/>
                  </a:lnTo>
                  <a:lnTo>
                    <a:pt x="385" y="118"/>
                  </a:lnTo>
                  <a:lnTo>
                    <a:pt x="353" y="135"/>
                  </a:lnTo>
                  <a:lnTo>
                    <a:pt x="323" y="153"/>
                  </a:lnTo>
                  <a:lnTo>
                    <a:pt x="292" y="171"/>
                  </a:lnTo>
                  <a:lnTo>
                    <a:pt x="263" y="190"/>
                  </a:lnTo>
                  <a:lnTo>
                    <a:pt x="233" y="210"/>
                  </a:lnTo>
                  <a:lnTo>
                    <a:pt x="206" y="231"/>
                  </a:lnTo>
                  <a:lnTo>
                    <a:pt x="179" y="251"/>
                  </a:lnTo>
                  <a:lnTo>
                    <a:pt x="153" y="272"/>
                  </a:lnTo>
                  <a:lnTo>
                    <a:pt x="129" y="294"/>
                  </a:lnTo>
                  <a:lnTo>
                    <a:pt x="107" y="316"/>
                  </a:lnTo>
                  <a:lnTo>
                    <a:pt x="86" y="338"/>
                  </a:lnTo>
                  <a:lnTo>
                    <a:pt x="67" y="361"/>
                  </a:lnTo>
                  <a:lnTo>
                    <a:pt x="50" y="383"/>
                  </a:lnTo>
                  <a:lnTo>
                    <a:pt x="36" y="405"/>
                  </a:lnTo>
                  <a:lnTo>
                    <a:pt x="23" y="429"/>
                  </a:lnTo>
                  <a:lnTo>
                    <a:pt x="13" y="451"/>
                  </a:lnTo>
                  <a:lnTo>
                    <a:pt x="6" y="473"/>
                  </a:lnTo>
                  <a:lnTo>
                    <a:pt x="1" y="496"/>
                  </a:lnTo>
                  <a:lnTo>
                    <a:pt x="0" y="518"/>
                  </a:lnTo>
                  <a:close/>
                </a:path>
              </a:pathLst>
            </a:custGeom>
            <a:solidFill>
              <a:srgbClr val="DD13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2565022" y="274404"/>
            <a:ext cx="247650" cy="217170"/>
            <a:chOff x="2" y="2"/>
            <a:chExt cx="1743" cy="1603"/>
          </a:xfrm>
        </p:grpSpPr>
        <p:sp>
          <p:nvSpPr>
            <p:cNvPr id="38" name="Freeform 43"/>
            <p:cNvSpPr>
              <a:spLocks noEditPoints="1"/>
            </p:cNvSpPr>
            <p:nvPr/>
          </p:nvSpPr>
          <p:spPr bwMode="auto">
            <a:xfrm>
              <a:off x="2" y="2"/>
              <a:ext cx="1743" cy="1603"/>
            </a:xfrm>
            <a:custGeom>
              <a:avLst/>
              <a:gdLst>
                <a:gd name="T0" fmla="*/ 16083 w 17426"/>
                <a:gd name="T1" fmla="*/ 14690 h 16026"/>
                <a:gd name="T2" fmla="*/ 15797 w 17426"/>
                <a:gd name="T3" fmla="*/ 15130 h 16026"/>
                <a:gd name="T4" fmla="*/ 15334 w 17426"/>
                <a:gd name="T5" fmla="*/ 15572 h 16026"/>
                <a:gd name="T6" fmla="*/ 14829 w 17426"/>
                <a:gd name="T7" fmla="*/ 15830 h 16026"/>
                <a:gd name="T8" fmla="*/ 14289 w 17426"/>
                <a:gd name="T9" fmla="*/ 15968 h 16026"/>
                <a:gd name="T10" fmla="*/ 13500 w 17426"/>
                <a:gd name="T11" fmla="*/ 16026 h 16026"/>
                <a:gd name="T12" fmla="*/ 12175 w 17426"/>
                <a:gd name="T13" fmla="*/ 15945 h 16026"/>
                <a:gd name="T14" fmla="*/ 11139 w 17426"/>
                <a:gd name="T15" fmla="*/ 15818 h 16026"/>
                <a:gd name="T16" fmla="*/ 10200 w 17426"/>
                <a:gd name="T17" fmla="*/ 15689 h 16026"/>
                <a:gd name="T18" fmla="*/ 9584 w 17426"/>
                <a:gd name="T19" fmla="*/ 15588 h 16026"/>
                <a:gd name="T20" fmla="*/ 9369 w 17426"/>
                <a:gd name="T21" fmla="*/ 15460 h 16026"/>
                <a:gd name="T22" fmla="*/ 9247 w 17426"/>
                <a:gd name="T23" fmla="*/ 15289 h 16026"/>
                <a:gd name="T24" fmla="*/ 9189 w 17426"/>
                <a:gd name="T25" fmla="*/ 15048 h 16026"/>
                <a:gd name="T26" fmla="*/ 9225 w 17426"/>
                <a:gd name="T27" fmla="*/ 14537 h 16026"/>
                <a:gd name="T28" fmla="*/ 9010 w 17426"/>
                <a:gd name="T29" fmla="*/ 14267 h 16026"/>
                <a:gd name="T30" fmla="*/ 8579 w 17426"/>
                <a:gd name="T31" fmla="*/ 13321 h 16026"/>
                <a:gd name="T32" fmla="*/ 8333 w 17426"/>
                <a:gd name="T33" fmla="*/ 12673 h 16026"/>
                <a:gd name="T34" fmla="*/ 2768 w 17426"/>
                <a:gd name="T35" fmla="*/ 14460 h 16026"/>
                <a:gd name="T36" fmla="*/ 2072 w 17426"/>
                <a:gd name="T37" fmla="*/ 14565 h 16026"/>
                <a:gd name="T38" fmla="*/ 1404 w 17426"/>
                <a:gd name="T39" fmla="*/ 14220 h 16026"/>
                <a:gd name="T40" fmla="*/ 37 w 17426"/>
                <a:gd name="T41" fmla="*/ 6909 h 16026"/>
                <a:gd name="T42" fmla="*/ 190 w 17426"/>
                <a:gd name="T43" fmla="*/ 4976 h 16026"/>
                <a:gd name="T44" fmla="*/ 348 w 17426"/>
                <a:gd name="T45" fmla="*/ 3641 h 16026"/>
                <a:gd name="T46" fmla="*/ 553 w 17426"/>
                <a:gd name="T47" fmla="*/ 2584 h 16026"/>
                <a:gd name="T48" fmla="*/ 731 w 17426"/>
                <a:gd name="T49" fmla="*/ 2108 h 16026"/>
                <a:gd name="T50" fmla="*/ 1004 w 17426"/>
                <a:gd name="T51" fmla="*/ 1792 h 16026"/>
                <a:gd name="T52" fmla="*/ 1340 w 17426"/>
                <a:gd name="T53" fmla="*/ 1524 h 16026"/>
                <a:gd name="T54" fmla="*/ 1711 w 17426"/>
                <a:gd name="T55" fmla="*/ 1320 h 16026"/>
                <a:gd name="T56" fmla="*/ 2139 w 17426"/>
                <a:gd name="T57" fmla="*/ 1180 h 16026"/>
                <a:gd name="T58" fmla="*/ 2430 w 17426"/>
                <a:gd name="T59" fmla="*/ 889 h 16026"/>
                <a:gd name="T60" fmla="*/ 2655 w 17426"/>
                <a:gd name="T61" fmla="*/ 434 h 16026"/>
                <a:gd name="T62" fmla="*/ 3108 w 17426"/>
                <a:gd name="T63" fmla="*/ 161 h 16026"/>
                <a:gd name="T64" fmla="*/ 8948 w 17426"/>
                <a:gd name="T65" fmla="*/ 148 h 16026"/>
                <a:gd name="T66" fmla="*/ 9417 w 17426"/>
                <a:gd name="T67" fmla="*/ 401 h 16026"/>
                <a:gd name="T68" fmla="*/ 9665 w 17426"/>
                <a:gd name="T69" fmla="*/ 842 h 16026"/>
                <a:gd name="T70" fmla="*/ 9918 w 17426"/>
                <a:gd name="T71" fmla="*/ 1171 h 16026"/>
                <a:gd name="T72" fmla="*/ 10358 w 17426"/>
                <a:gd name="T73" fmla="*/ 1305 h 16026"/>
                <a:gd name="T74" fmla="*/ 10734 w 17426"/>
                <a:gd name="T75" fmla="*/ 1502 h 16026"/>
                <a:gd name="T76" fmla="*/ 11129 w 17426"/>
                <a:gd name="T77" fmla="*/ 1819 h 16026"/>
                <a:gd name="T78" fmla="*/ 11392 w 17426"/>
                <a:gd name="T79" fmla="*/ 2144 h 16026"/>
                <a:gd name="T80" fmla="*/ 11573 w 17426"/>
                <a:gd name="T81" fmla="*/ 2665 h 16026"/>
                <a:gd name="T82" fmla="*/ 11774 w 17426"/>
                <a:gd name="T83" fmla="*/ 3756 h 16026"/>
                <a:gd name="T84" fmla="*/ 11914 w 17426"/>
                <a:gd name="T85" fmla="*/ 4968 h 16026"/>
                <a:gd name="T86" fmla="*/ 12464 w 17426"/>
                <a:gd name="T87" fmla="*/ 5468 h 16026"/>
                <a:gd name="T88" fmla="*/ 13221 w 17426"/>
                <a:gd name="T89" fmla="*/ 5743 h 16026"/>
                <a:gd name="T90" fmla="*/ 13607 w 17426"/>
                <a:gd name="T91" fmla="*/ 6210 h 16026"/>
                <a:gd name="T92" fmla="*/ 13868 w 17426"/>
                <a:gd name="T93" fmla="*/ 6272 h 16026"/>
                <a:gd name="T94" fmla="*/ 14354 w 17426"/>
                <a:gd name="T95" fmla="*/ 6054 h 16026"/>
                <a:gd name="T96" fmla="*/ 14882 w 17426"/>
                <a:gd name="T97" fmla="*/ 6008 h 16026"/>
                <a:gd name="T98" fmla="*/ 15449 w 17426"/>
                <a:gd name="T99" fmla="*/ 6127 h 16026"/>
                <a:gd name="T100" fmla="*/ 15847 w 17426"/>
                <a:gd name="T101" fmla="*/ 6336 h 16026"/>
                <a:gd name="T102" fmla="*/ 16113 w 17426"/>
                <a:gd name="T103" fmla="*/ 6570 h 16026"/>
                <a:gd name="T104" fmla="*/ 16469 w 17426"/>
                <a:gd name="T105" fmla="*/ 7127 h 16026"/>
                <a:gd name="T106" fmla="*/ 16671 w 17426"/>
                <a:gd name="T107" fmla="*/ 7774 h 16026"/>
                <a:gd name="T108" fmla="*/ 16807 w 17426"/>
                <a:gd name="T109" fmla="*/ 8660 h 16026"/>
                <a:gd name="T110" fmla="*/ 16868 w 17426"/>
                <a:gd name="T111" fmla="*/ 9009 h 16026"/>
                <a:gd name="T112" fmla="*/ 16983 w 17426"/>
                <a:gd name="T113" fmla="*/ 9562 h 16026"/>
                <a:gd name="T114" fmla="*/ 17301 w 17426"/>
                <a:gd name="T115" fmla="*/ 11044 h 16026"/>
                <a:gd name="T116" fmla="*/ 17390 w 17426"/>
                <a:gd name="T117" fmla="*/ 12767 h 16026"/>
                <a:gd name="T118" fmla="*/ 16609 w 17426"/>
                <a:gd name="T119" fmla="*/ 14112 h 16026"/>
                <a:gd name="T120" fmla="*/ 15364 w 17426"/>
                <a:gd name="T121" fmla="*/ 11139 h 16026"/>
                <a:gd name="T122" fmla="*/ 15475 w 17426"/>
                <a:gd name="T123" fmla="*/ 11704 h 16026"/>
                <a:gd name="T124" fmla="*/ 15450 w 17426"/>
                <a:gd name="T125" fmla="*/ 11358 h 16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26" h="16026">
                  <a:moveTo>
                    <a:pt x="16164" y="14347"/>
                  </a:moveTo>
                  <a:lnTo>
                    <a:pt x="16161" y="14383"/>
                  </a:lnTo>
                  <a:lnTo>
                    <a:pt x="16155" y="14417"/>
                  </a:lnTo>
                  <a:lnTo>
                    <a:pt x="16150" y="14452"/>
                  </a:lnTo>
                  <a:lnTo>
                    <a:pt x="16143" y="14487"/>
                  </a:lnTo>
                  <a:lnTo>
                    <a:pt x="16136" y="14522"/>
                  </a:lnTo>
                  <a:lnTo>
                    <a:pt x="16128" y="14556"/>
                  </a:lnTo>
                  <a:lnTo>
                    <a:pt x="16118" y="14591"/>
                  </a:lnTo>
                  <a:lnTo>
                    <a:pt x="16107" y="14623"/>
                  </a:lnTo>
                  <a:lnTo>
                    <a:pt x="16095" y="14657"/>
                  </a:lnTo>
                  <a:lnTo>
                    <a:pt x="16083" y="14690"/>
                  </a:lnTo>
                  <a:lnTo>
                    <a:pt x="16069" y="14722"/>
                  </a:lnTo>
                  <a:lnTo>
                    <a:pt x="16054" y="14754"/>
                  </a:lnTo>
                  <a:lnTo>
                    <a:pt x="16037" y="14786"/>
                  </a:lnTo>
                  <a:lnTo>
                    <a:pt x="16020" y="14817"/>
                  </a:lnTo>
                  <a:lnTo>
                    <a:pt x="16000" y="14848"/>
                  </a:lnTo>
                  <a:lnTo>
                    <a:pt x="15981" y="14878"/>
                  </a:lnTo>
                  <a:lnTo>
                    <a:pt x="15940" y="14935"/>
                  </a:lnTo>
                  <a:lnTo>
                    <a:pt x="15904" y="14986"/>
                  </a:lnTo>
                  <a:lnTo>
                    <a:pt x="15869" y="15035"/>
                  </a:lnTo>
                  <a:lnTo>
                    <a:pt x="15833" y="15083"/>
                  </a:lnTo>
                  <a:lnTo>
                    <a:pt x="15797" y="15130"/>
                  </a:lnTo>
                  <a:lnTo>
                    <a:pt x="15760" y="15176"/>
                  </a:lnTo>
                  <a:lnTo>
                    <a:pt x="15724" y="15220"/>
                  </a:lnTo>
                  <a:lnTo>
                    <a:pt x="15686" y="15263"/>
                  </a:lnTo>
                  <a:lnTo>
                    <a:pt x="15646" y="15305"/>
                  </a:lnTo>
                  <a:lnTo>
                    <a:pt x="15607" y="15345"/>
                  </a:lnTo>
                  <a:lnTo>
                    <a:pt x="15566" y="15386"/>
                  </a:lnTo>
                  <a:lnTo>
                    <a:pt x="15523" y="15425"/>
                  </a:lnTo>
                  <a:lnTo>
                    <a:pt x="15479" y="15463"/>
                  </a:lnTo>
                  <a:lnTo>
                    <a:pt x="15432" y="15500"/>
                  </a:lnTo>
                  <a:lnTo>
                    <a:pt x="15384" y="15536"/>
                  </a:lnTo>
                  <a:lnTo>
                    <a:pt x="15334" y="15572"/>
                  </a:lnTo>
                  <a:lnTo>
                    <a:pt x="15282" y="15607"/>
                  </a:lnTo>
                  <a:lnTo>
                    <a:pt x="15238" y="15634"/>
                  </a:lnTo>
                  <a:lnTo>
                    <a:pt x="15194" y="15660"/>
                  </a:lnTo>
                  <a:lnTo>
                    <a:pt x="15151" y="15685"/>
                  </a:lnTo>
                  <a:lnTo>
                    <a:pt x="15106" y="15708"/>
                  </a:lnTo>
                  <a:lnTo>
                    <a:pt x="15061" y="15731"/>
                  </a:lnTo>
                  <a:lnTo>
                    <a:pt x="15015" y="15753"/>
                  </a:lnTo>
                  <a:lnTo>
                    <a:pt x="14969" y="15774"/>
                  </a:lnTo>
                  <a:lnTo>
                    <a:pt x="14922" y="15793"/>
                  </a:lnTo>
                  <a:lnTo>
                    <a:pt x="14876" y="15812"/>
                  </a:lnTo>
                  <a:lnTo>
                    <a:pt x="14829" y="15830"/>
                  </a:lnTo>
                  <a:lnTo>
                    <a:pt x="14781" y="15846"/>
                  </a:lnTo>
                  <a:lnTo>
                    <a:pt x="14733" y="15863"/>
                  </a:lnTo>
                  <a:lnTo>
                    <a:pt x="14684" y="15878"/>
                  </a:lnTo>
                  <a:lnTo>
                    <a:pt x="14636" y="15892"/>
                  </a:lnTo>
                  <a:lnTo>
                    <a:pt x="14587" y="15905"/>
                  </a:lnTo>
                  <a:lnTo>
                    <a:pt x="14538" y="15917"/>
                  </a:lnTo>
                  <a:lnTo>
                    <a:pt x="14489" y="15929"/>
                  </a:lnTo>
                  <a:lnTo>
                    <a:pt x="14439" y="15940"/>
                  </a:lnTo>
                  <a:lnTo>
                    <a:pt x="14390" y="15950"/>
                  </a:lnTo>
                  <a:lnTo>
                    <a:pt x="14339" y="15960"/>
                  </a:lnTo>
                  <a:lnTo>
                    <a:pt x="14289" y="15968"/>
                  </a:lnTo>
                  <a:lnTo>
                    <a:pt x="14239" y="15977"/>
                  </a:lnTo>
                  <a:lnTo>
                    <a:pt x="14189" y="15984"/>
                  </a:lnTo>
                  <a:lnTo>
                    <a:pt x="14139" y="15990"/>
                  </a:lnTo>
                  <a:lnTo>
                    <a:pt x="14088" y="15997"/>
                  </a:lnTo>
                  <a:lnTo>
                    <a:pt x="14038" y="16002"/>
                  </a:lnTo>
                  <a:lnTo>
                    <a:pt x="13988" y="16007"/>
                  </a:lnTo>
                  <a:lnTo>
                    <a:pt x="13938" y="16011"/>
                  </a:lnTo>
                  <a:lnTo>
                    <a:pt x="13836" y="16018"/>
                  </a:lnTo>
                  <a:lnTo>
                    <a:pt x="13737" y="16022"/>
                  </a:lnTo>
                  <a:lnTo>
                    <a:pt x="13619" y="16025"/>
                  </a:lnTo>
                  <a:lnTo>
                    <a:pt x="13500" y="16026"/>
                  </a:lnTo>
                  <a:lnTo>
                    <a:pt x="13381" y="16026"/>
                  </a:lnTo>
                  <a:lnTo>
                    <a:pt x="13261" y="16023"/>
                  </a:lnTo>
                  <a:lnTo>
                    <a:pt x="13139" y="16020"/>
                  </a:lnTo>
                  <a:lnTo>
                    <a:pt x="13019" y="16014"/>
                  </a:lnTo>
                  <a:lnTo>
                    <a:pt x="12898" y="16007"/>
                  </a:lnTo>
                  <a:lnTo>
                    <a:pt x="12777" y="15999"/>
                  </a:lnTo>
                  <a:lnTo>
                    <a:pt x="12657" y="15990"/>
                  </a:lnTo>
                  <a:lnTo>
                    <a:pt x="12536" y="15979"/>
                  </a:lnTo>
                  <a:lnTo>
                    <a:pt x="12416" y="15968"/>
                  </a:lnTo>
                  <a:lnTo>
                    <a:pt x="12295" y="15957"/>
                  </a:lnTo>
                  <a:lnTo>
                    <a:pt x="12175" y="15945"/>
                  </a:lnTo>
                  <a:lnTo>
                    <a:pt x="12057" y="15931"/>
                  </a:lnTo>
                  <a:lnTo>
                    <a:pt x="11938" y="15918"/>
                  </a:lnTo>
                  <a:lnTo>
                    <a:pt x="11822" y="15904"/>
                  </a:lnTo>
                  <a:lnTo>
                    <a:pt x="11736" y="15894"/>
                  </a:lnTo>
                  <a:lnTo>
                    <a:pt x="11651" y="15885"/>
                  </a:lnTo>
                  <a:lnTo>
                    <a:pt x="11566" y="15874"/>
                  </a:lnTo>
                  <a:lnTo>
                    <a:pt x="11481" y="15863"/>
                  </a:lnTo>
                  <a:lnTo>
                    <a:pt x="11396" y="15852"/>
                  </a:lnTo>
                  <a:lnTo>
                    <a:pt x="11309" y="15841"/>
                  </a:lnTo>
                  <a:lnTo>
                    <a:pt x="11224" y="15830"/>
                  </a:lnTo>
                  <a:lnTo>
                    <a:pt x="11139" y="15818"/>
                  </a:lnTo>
                  <a:lnTo>
                    <a:pt x="11054" y="15807"/>
                  </a:lnTo>
                  <a:lnTo>
                    <a:pt x="10969" y="15795"/>
                  </a:lnTo>
                  <a:lnTo>
                    <a:pt x="10884" y="15784"/>
                  </a:lnTo>
                  <a:lnTo>
                    <a:pt x="10800" y="15772"/>
                  </a:lnTo>
                  <a:lnTo>
                    <a:pt x="10713" y="15760"/>
                  </a:lnTo>
                  <a:lnTo>
                    <a:pt x="10629" y="15748"/>
                  </a:lnTo>
                  <a:lnTo>
                    <a:pt x="10544" y="15736"/>
                  </a:lnTo>
                  <a:lnTo>
                    <a:pt x="10459" y="15725"/>
                  </a:lnTo>
                  <a:lnTo>
                    <a:pt x="10373" y="15713"/>
                  </a:lnTo>
                  <a:lnTo>
                    <a:pt x="10286" y="15701"/>
                  </a:lnTo>
                  <a:lnTo>
                    <a:pt x="10200" y="15689"/>
                  </a:lnTo>
                  <a:lnTo>
                    <a:pt x="10114" y="15677"/>
                  </a:lnTo>
                  <a:lnTo>
                    <a:pt x="10027" y="15665"/>
                  </a:lnTo>
                  <a:lnTo>
                    <a:pt x="9940" y="15653"/>
                  </a:lnTo>
                  <a:lnTo>
                    <a:pt x="9854" y="15642"/>
                  </a:lnTo>
                  <a:lnTo>
                    <a:pt x="9768" y="15630"/>
                  </a:lnTo>
                  <a:lnTo>
                    <a:pt x="9764" y="15630"/>
                  </a:lnTo>
                  <a:lnTo>
                    <a:pt x="9727" y="15624"/>
                  </a:lnTo>
                  <a:lnTo>
                    <a:pt x="9690" y="15618"/>
                  </a:lnTo>
                  <a:lnTo>
                    <a:pt x="9654" y="15609"/>
                  </a:lnTo>
                  <a:lnTo>
                    <a:pt x="9619" y="15599"/>
                  </a:lnTo>
                  <a:lnTo>
                    <a:pt x="9584" y="15588"/>
                  </a:lnTo>
                  <a:lnTo>
                    <a:pt x="9550" y="15575"/>
                  </a:lnTo>
                  <a:lnTo>
                    <a:pt x="9517" y="15560"/>
                  </a:lnTo>
                  <a:lnTo>
                    <a:pt x="9485" y="15544"/>
                  </a:lnTo>
                  <a:lnTo>
                    <a:pt x="9470" y="15535"/>
                  </a:lnTo>
                  <a:lnTo>
                    <a:pt x="9454" y="15525"/>
                  </a:lnTo>
                  <a:lnTo>
                    <a:pt x="9439" y="15515"/>
                  </a:lnTo>
                  <a:lnTo>
                    <a:pt x="9425" y="15506"/>
                  </a:lnTo>
                  <a:lnTo>
                    <a:pt x="9410" y="15495"/>
                  </a:lnTo>
                  <a:lnTo>
                    <a:pt x="9397" y="15484"/>
                  </a:lnTo>
                  <a:lnTo>
                    <a:pt x="9382" y="15472"/>
                  </a:lnTo>
                  <a:lnTo>
                    <a:pt x="9369" y="15460"/>
                  </a:lnTo>
                  <a:lnTo>
                    <a:pt x="9356" y="15447"/>
                  </a:lnTo>
                  <a:lnTo>
                    <a:pt x="9343" y="15434"/>
                  </a:lnTo>
                  <a:lnTo>
                    <a:pt x="9331" y="15420"/>
                  </a:lnTo>
                  <a:lnTo>
                    <a:pt x="9319" y="15405"/>
                  </a:lnTo>
                  <a:lnTo>
                    <a:pt x="9307" y="15391"/>
                  </a:lnTo>
                  <a:lnTo>
                    <a:pt x="9296" y="15375"/>
                  </a:lnTo>
                  <a:lnTo>
                    <a:pt x="9285" y="15360"/>
                  </a:lnTo>
                  <a:lnTo>
                    <a:pt x="9275" y="15343"/>
                  </a:lnTo>
                  <a:lnTo>
                    <a:pt x="9265" y="15325"/>
                  </a:lnTo>
                  <a:lnTo>
                    <a:pt x="9256" y="15307"/>
                  </a:lnTo>
                  <a:lnTo>
                    <a:pt x="9247" y="15289"/>
                  </a:lnTo>
                  <a:lnTo>
                    <a:pt x="9238" y="15271"/>
                  </a:lnTo>
                  <a:lnTo>
                    <a:pt x="9231" y="15253"/>
                  </a:lnTo>
                  <a:lnTo>
                    <a:pt x="9224" y="15234"/>
                  </a:lnTo>
                  <a:lnTo>
                    <a:pt x="9217" y="15216"/>
                  </a:lnTo>
                  <a:lnTo>
                    <a:pt x="9213" y="15197"/>
                  </a:lnTo>
                  <a:lnTo>
                    <a:pt x="9208" y="15179"/>
                  </a:lnTo>
                  <a:lnTo>
                    <a:pt x="9203" y="15160"/>
                  </a:lnTo>
                  <a:lnTo>
                    <a:pt x="9200" y="15142"/>
                  </a:lnTo>
                  <a:lnTo>
                    <a:pt x="9197" y="15123"/>
                  </a:lnTo>
                  <a:lnTo>
                    <a:pt x="9191" y="15086"/>
                  </a:lnTo>
                  <a:lnTo>
                    <a:pt x="9189" y="15048"/>
                  </a:lnTo>
                  <a:lnTo>
                    <a:pt x="9188" y="15010"/>
                  </a:lnTo>
                  <a:lnTo>
                    <a:pt x="9188" y="14972"/>
                  </a:lnTo>
                  <a:lnTo>
                    <a:pt x="9189" y="14933"/>
                  </a:lnTo>
                  <a:lnTo>
                    <a:pt x="9191" y="14895"/>
                  </a:lnTo>
                  <a:lnTo>
                    <a:pt x="9199" y="14817"/>
                  </a:lnTo>
                  <a:lnTo>
                    <a:pt x="9209" y="14739"/>
                  </a:lnTo>
                  <a:lnTo>
                    <a:pt x="9213" y="14697"/>
                  </a:lnTo>
                  <a:lnTo>
                    <a:pt x="9219" y="14654"/>
                  </a:lnTo>
                  <a:lnTo>
                    <a:pt x="9223" y="14608"/>
                  </a:lnTo>
                  <a:lnTo>
                    <a:pt x="9225" y="14561"/>
                  </a:lnTo>
                  <a:lnTo>
                    <a:pt x="9225" y="14537"/>
                  </a:lnTo>
                  <a:lnTo>
                    <a:pt x="9224" y="14514"/>
                  </a:lnTo>
                  <a:lnTo>
                    <a:pt x="9222" y="14492"/>
                  </a:lnTo>
                  <a:lnTo>
                    <a:pt x="9219" y="14469"/>
                  </a:lnTo>
                  <a:lnTo>
                    <a:pt x="9214" y="14447"/>
                  </a:lnTo>
                  <a:lnTo>
                    <a:pt x="9208" y="14426"/>
                  </a:lnTo>
                  <a:lnTo>
                    <a:pt x="9200" y="14405"/>
                  </a:lnTo>
                  <a:lnTo>
                    <a:pt x="9191" y="14386"/>
                  </a:lnTo>
                  <a:lnTo>
                    <a:pt x="9144" y="14359"/>
                  </a:lnTo>
                  <a:lnTo>
                    <a:pt x="9098" y="14329"/>
                  </a:lnTo>
                  <a:lnTo>
                    <a:pt x="9054" y="14299"/>
                  </a:lnTo>
                  <a:lnTo>
                    <a:pt x="9010" y="14267"/>
                  </a:lnTo>
                  <a:lnTo>
                    <a:pt x="8966" y="14236"/>
                  </a:lnTo>
                  <a:lnTo>
                    <a:pt x="8924" y="14202"/>
                  </a:lnTo>
                  <a:lnTo>
                    <a:pt x="8881" y="14167"/>
                  </a:lnTo>
                  <a:lnTo>
                    <a:pt x="8841" y="14132"/>
                  </a:lnTo>
                  <a:lnTo>
                    <a:pt x="8718" y="14024"/>
                  </a:lnTo>
                  <a:lnTo>
                    <a:pt x="8718" y="13602"/>
                  </a:lnTo>
                  <a:lnTo>
                    <a:pt x="8689" y="13546"/>
                  </a:lnTo>
                  <a:lnTo>
                    <a:pt x="8661" y="13491"/>
                  </a:lnTo>
                  <a:lnTo>
                    <a:pt x="8633" y="13435"/>
                  </a:lnTo>
                  <a:lnTo>
                    <a:pt x="8605" y="13378"/>
                  </a:lnTo>
                  <a:lnTo>
                    <a:pt x="8579" y="13321"/>
                  </a:lnTo>
                  <a:lnTo>
                    <a:pt x="8552" y="13263"/>
                  </a:lnTo>
                  <a:lnTo>
                    <a:pt x="8526" y="13205"/>
                  </a:lnTo>
                  <a:lnTo>
                    <a:pt x="8502" y="13147"/>
                  </a:lnTo>
                  <a:lnTo>
                    <a:pt x="8477" y="13089"/>
                  </a:lnTo>
                  <a:lnTo>
                    <a:pt x="8454" y="13030"/>
                  </a:lnTo>
                  <a:lnTo>
                    <a:pt x="8431" y="12971"/>
                  </a:lnTo>
                  <a:lnTo>
                    <a:pt x="8409" y="12912"/>
                  </a:lnTo>
                  <a:lnTo>
                    <a:pt x="8389" y="12852"/>
                  </a:lnTo>
                  <a:lnTo>
                    <a:pt x="8369" y="12792"/>
                  </a:lnTo>
                  <a:lnTo>
                    <a:pt x="8350" y="12732"/>
                  </a:lnTo>
                  <a:lnTo>
                    <a:pt x="8333" y="12673"/>
                  </a:lnTo>
                  <a:lnTo>
                    <a:pt x="3387" y="12673"/>
                  </a:lnTo>
                  <a:lnTo>
                    <a:pt x="3387" y="14024"/>
                  </a:lnTo>
                  <a:lnTo>
                    <a:pt x="3265" y="14132"/>
                  </a:lnTo>
                  <a:lnTo>
                    <a:pt x="3203" y="14183"/>
                  </a:lnTo>
                  <a:lnTo>
                    <a:pt x="3142" y="14232"/>
                  </a:lnTo>
                  <a:lnTo>
                    <a:pt x="3080" y="14278"/>
                  </a:lnTo>
                  <a:lnTo>
                    <a:pt x="3019" y="14321"/>
                  </a:lnTo>
                  <a:lnTo>
                    <a:pt x="2957" y="14360"/>
                  </a:lnTo>
                  <a:lnTo>
                    <a:pt x="2893" y="14397"/>
                  </a:lnTo>
                  <a:lnTo>
                    <a:pt x="2831" y="14429"/>
                  </a:lnTo>
                  <a:lnTo>
                    <a:pt x="2768" y="14460"/>
                  </a:lnTo>
                  <a:lnTo>
                    <a:pt x="2704" y="14486"/>
                  </a:lnTo>
                  <a:lnTo>
                    <a:pt x="2641" y="14510"/>
                  </a:lnTo>
                  <a:lnTo>
                    <a:pt x="2578" y="14530"/>
                  </a:lnTo>
                  <a:lnTo>
                    <a:pt x="2514" y="14547"/>
                  </a:lnTo>
                  <a:lnTo>
                    <a:pt x="2451" y="14560"/>
                  </a:lnTo>
                  <a:lnTo>
                    <a:pt x="2388" y="14570"/>
                  </a:lnTo>
                  <a:lnTo>
                    <a:pt x="2324" y="14575"/>
                  </a:lnTo>
                  <a:lnTo>
                    <a:pt x="2261" y="14579"/>
                  </a:lnTo>
                  <a:lnTo>
                    <a:pt x="2198" y="14578"/>
                  </a:lnTo>
                  <a:lnTo>
                    <a:pt x="2134" y="14573"/>
                  </a:lnTo>
                  <a:lnTo>
                    <a:pt x="2072" y="14565"/>
                  </a:lnTo>
                  <a:lnTo>
                    <a:pt x="2010" y="14553"/>
                  </a:lnTo>
                  <a:lnTo>
                    <a:pt x="1947" y="14537"/>
                  </a:lnTo>
                  <a:lnTo>
                    <a:pt x="1886" y="14518"/>
                  </a:lnTo>
                  <a:lnTo>
                    <a:pt x="1823" y="14495"/>
                  </a:lnTo>
                  <a:lnTo>
                    <a:pt x="1762" y="14468"/>
                  </a:lnTo>
                  <a:lnTo>
                    <a:pt x="1701" y="14436"/>
                  </a:lnTo>
                  <a:lnTo>
                    <a:pt x="1641" y="14401"/>
                  </a:lnTo>
                  <a:lnTo>
                    <a:pt x="1581" y="14362"/>
                  </a:lnTo>
                  <a:lnTo>
                    <a:pt x="1521" y="14318"/>
                  </a:lnTo>
                  <a:lnTo>
                    <a:pt x="1462" y="14272"/>
                  </a:lnTo>
                  <a:lnTo>
                    <a:pt x="1404" y="14220"/>
                  </a:lnTo>
                  <a:lnTo>
                    <a:pt x="1346" y="14165"/>
                  </a:lnTo>
                  <a:lnTo>
                    <a:pt x="1288" y="14105"/>
                  </a:lnTo>
                  <a:lnTo>
                    <a:pt x="1201" y="14009"/>
                  </a:lnTo>
                  <a:lnTo>
                    <a:pt x="1133" y="12712"/>
                  </a:lnTo>
                  <a:lnTo>
                    <a:pt x="0" y="12712"/>
                  </a:lnTo>
                  <a:lnTo>
                    <a:pt x="0" y="7619"/>
                  </a:lnTo>
                  <a:lnTo>
                    <a:pt x="0" y="7610"/>
                  </a:lnTo>
                  <a:lnTo>
                    <a:pt x="9" y="7436"/>
                  </a:lnTo>
                  <a:lnTo>
                    <a:pt x="17" y="7260"/>
                  </a:lnTo>
                  <a:lnTo>
                    <a:pt x="26" y="7084"/>
                  </a:lnTo>
                  <a:lnTo>
                    <a:pt x="37" y="6909"/>
                  </a:lnTo>
                  <a:lnTo>
                    <a:pt x="48" y="6732"/>
                  </a:lnTo>
                  <a:lnTo>
                    <a:pt x="59" y="6557"/>
                  </a:lnTo>
                  <a:lnTo>
                    <a:pt x="71" y="6380"/>
                  </a:lnTo>
                  <a:lnTo>
                    <a:pt x="84" y="6205"/>
                  </a:lnTo>
                  <a:lnTo>
                    <a:pt x="97" y="6028"/>
                  </a:lnTo>
                  <a:lnTo>
                    <a:pt x="111" y="5853"/>
                  </a:lnTo>
                  <a:lnTo>
                    <a:pt x="125" y="5677"/>
                  </a:lnTo>
                  <a:lnTo>
                    <a:pt x="141" y="5501"/>
                  </a:lnTo>
                  <a:lnTo>
                    <a:pt x="156" y="5326"/>
                  </a:lnTo>
                  <a:lnTo>
                    <a:pt x="172" y="5151"/>
                  </a:lnTo>
                  <a:lnTo>
                    <a:pt x="190" y="4976"/>
                  </a:lnTo>
                  <a:lnTo>
                    <a:pt x="207" y="4802"/>
                  </a:lnTo>
                  <a:lnTo>
                    <a:pt x="219" y="4687"/>
                  </a:lnTo>
                  <a:lnTo>
                    <a:pt x="231" y="4571"/>
                  </a:lnTo>
                  <a:lnTo>
                    <a:pt x="244" y="4455"/>
                  </a:lnTo>
                  <a:lnTo>
                    <a:pt x="258" y="4339"/>
                  </a:lnTo>
                  <a:lnTo>
                    <a:pt x="271" y="4223"/>
                  </a:lnTo>
                  <a:lnTo>
                    <a:pt x="285" y="4106"/>
                  </a:lnTo>
                  <a:lnTo>
                    <a:pt x="300" y="3990"/>
                  </a:lnTo>
                  <a:lnTo>
                    <a:pt x="315" y="3873"/>
                  </a:lnTo>
                  <a:lnTo>
                    <a:pt x="332" y="3756"/>
                  </a:lnTo>
                  <a:lnTo>
                    <a:pt x="348" y="3641"/>
                  </a:lnTo>
                  <a:lnTo>
                    <a:pt x="366" y="3524"/>
                  </a:lnTo>
                  <a:lnTo>
                    <a:pt x="385" y="3409"/>
                  </a:lnTo>
                  <a:lnTo>
                    <a:pt x="405" y="3294"/>
                  </a:lnTo>
                  <a:lnTo>
                    <a:pt x="426" y="3179"/>
                  </a:lnTo>
                  <a:lnTo>
                    <a:pt x="446" y="3065"/>
                  </a:lnTo>
                  <a:lnTo>
                    <a:pt x="469" y="2952"/>
                  </a:lnTo>
                  <a:lnTo>
                    <a:pt x="484" y="2886"/>
                  </a:lnTo>
                  <a:lnTo>
                    <a:pt x="498" y="2816"/>
                  </a:lnTo>
                  <a:lnTo>
                    <a:pt x="514" y="2742"/>
                  </a:lnTo>
                  <a:lnTo>
                    <a:pt x="533" y="2665"/>
                  </a:lnTo>
                  <a:lnTo>
                    <a:pt x="553" y="2584"/>
                  </a:lnTo>
                  <a:lnTo>
                    <a:pt x="576" y="2504"/>
                  </a:lnTo>
                  <a:lnTo>
                    <a:pt x="588" y="2462"/>
                  </a:lnTo>
                  <a:lnTo>
                    <a:pt x="601" y="2422"/>
                  </a:lnTo>
                  <a:lnTo>
                    <a:pt x="615" y="2381"/>
                  </a:lnTo>
                  <a:lnTo>
                    <a:pt x="629" y="2340"/>
                  </a:lnTo>
                  <a:lnTo>
                    <a:pt x="644" y="2300"/>
                  </a:lnTo>
                  <a:lnTo>
                    <a:pt x="660" y="2260"/>
                  </a:lnTo>
                  <a:lnTo>
                    <a:pt x="677" y="2221"/>
                  </a:lnTo>
                  <a:lnTo>
                    <a:pt x="694" y="2183"/>
                  </a:lnTo>
                  <a:lnTo>
                    <a:pt x="712" y="2144"/>
                  </a:lnTo>
                  <a:lnTo>
                    <a:pt x="731" y="2108"/>
                  </a:lnTo>
                  <a:lnTo>
                    <a:pt x="751" y="2073"/>
                  </a:lnTo>
                  <a:lnTo>
                    <a:pt x="772" y="2038"/>
                  </a:lnTo>
                  <a:lnTo>
                    <a:pt x="794" y="2005"/>
                  </a:lnTo>
                  <a:lnTo>
                    <a:pt x="817" y="1973"/>
                  </a:lnTo>
                  <a:lnTo>
                    <a:pt x="841" y="1943"/>
                  </a:lnTo>
                  <a:lnTo>
                    <a:pt x="866" y="1914"/>
                  </a:lnTo>
                  <a:lnTo>
                    <a:pt x="892" y="1887"/>
                  </a:lnTo>
                  <a:lnTo>
                    <a:pt x="918" y="1862"/>
                  </a:lnTo>
                  <a:lnTo>
                    <a:pt x="946" y="1839"/>
                  </a:lnTo>
                  <a:lnTo>
                    <a:pt x="976" y="1819"/>
                  </a:lnTo>
                  <a:lnTo>
                    <a:pt x="1004" y="1792"/>
                  </a:lnTo>
                  <a:lnTo>
                    <a:pt x="1034" y="1764"/>
                  </a:lnTo>
                  <a:lnTo>
                    <a:pt x="1063" y="1738"/>
                  </a:lnTo>
                  <a:lnTo>
                    <a:pt x="1093" y="1712"/>
                  </a:lnTo>
                  <a:lnTo>
                    <a:pt x="1122" y="1687"/>
                  </a:lnTo>
                  <a:lnTo>
                    <a:pt x="1152" y="1662"/>
                  </a:lnTo>
                  <a:lnTo>
                    <a:pt x="1182" y="1638"/>
                  </a:lnTo>
                  <a:lnTo>
                    <a:pt x="1213" y="1614"/>
                  </a:lnTo>
                  <a:lnTo>
                    <a:pt x="1245" y="1590"/>
                  </a:lnTo>
                  <a:lnTo>
                    <a:pt x="1275" y="1567"/>
                  </a:lnTo>
                  <a:lnTo>
                    <a:pt x="1307" y="1545"/>
                  </a:lnTo>
                  <a:lnTo>
                    <a:pt x="1340" y="1524"/>
                  </a:lnTo>
                  <a:lnTo>
                    <a:pt x="1371" y="1502"/>
                  </a:lnTo>
                  <a:lnTo>
                    <a:pt x="1404" y="1481"/>
                  </a:lnTo>
                  <a:lnTo>
                    <a:pt x="1437" y="1461"/>
                  </a:lnTo>
                  <a:lnTo>
                    <a:pt x="1470" y="1442"/>
                  </a:lnTo>
                  <a:lnTo>
                    <a:pt x="1503" y="1422"/>
                  </a:lnTo>
                  <a:lnTo>
                    <a:pt x="1537" y="1404"/>
                  </a:lnTo>
                  <a:lnTo>
                    <a:pt x="1571" y="1386"/>
                  </a:lnTo>
                  <a:lnTo>
                    <a:pt x="1606" y="1369"/>
                  </a:lnTo>
                  <a:lnTo>
                    <a:pt x="1640" y="1351"/>
                  </a:lnTo>
                  <a:lnTo>
                    <a:pt x="1676" y="1335"/>
                  </a:lnTo>
                  <a:lnTo>
                    <a:pt x="1711" y="1320"/>
                  </a:lnTo>
                  <a:lnTo>
                    <a:pt x="1747" y="1305"/>
                  </a:lnTo>
                  <a:lnTo>
                    <a:pt x="1783" y="1289"/>
                  </a:lnTo>
                  <a:lnTo>
                    <a:pt x="1819" y="1275"/>
                  </a:lnTo>
                  <a:lnTo>
                    <a:pt x="1856" y="1262"/>
                  </a:lnTo>
                  <a:lnTo>
                    <a:pt x="1893" y="1249"/>
                  </a:lnTo>
                  <a:lnTo>
                    <a:pt x="1930" y="1237"/>
                  </a:lnTo>
                  <a:lnTo>
                    <a:pt x="1968" y="1225"/>
                  </a:lnTo>
                  <a:lnTo>
                    <a:pt x="2007" y="1214"/>
                  </a:lnTo>
                  <a:lnTo>
                    <a:pt x="2045" y="1203"/>
                  </a:lnTo>
                  <a:lnTo>
                    <a:pt x="2092" y="1191"/>
                  </a:lnTo>
                  <a:lnTo>
                    <a:pt x="2139" y="1180"/>
                  </a:lnTo>
                  <a:lnTo>
                    <a:pt x="2186" y="1171"/>
                  </a:lnTo>
                  <a:lnTo>
                    <a:pt x="2234" y="1162"/>
                  </a:lnTo>
                  <a:lnTo>
                    <a:pt x="2281" y="1153"/>
                  </a:lnTo>
                  <a:lnTo>
                    <a:pt x="2329" y="1146"/>
                  </a:lnTo>
                  <a:lnTo>
                    <a:pt x="2376" y="1139"/>
                  </a:lnTo>
                  <a:lnTo>
                    <a:pt x="2424" y="1133"/>
                  </a:lnTo>
                  <a:lnTo>
                    <a:pt x="2421" y="1082"/>
                  </a:lnTo>
                  <a:lnTo>
                    <a:pt x="2418" y="1032"/>
                  </a:lnTo>
                  <a:lnTo>
                    <a:pt x="2421" y="983"/>
                  </a:lnTo>
                  <a:lnTo>
                    <a:pt x="2424" y="935"/>
                  </a:lnTo>
                  <a:lnTo>
                    <a:pt x="2430" y="889"/>
                  </a:lnTo>
                  <a:lnTo>
                    <a:pt x="2440" y="842"/>
                  </a:lnTo>
                  <a:lnTo>
                    <a:pt x="2451" y="796"/>
                  </a:lnTo>
                  <a:lnTo>
                    <a:pt x="2465" y="751"/>
                  </a:lnTo>
                  <a:lnTo>
                    <a:pt x="2482" y="707"/>
                  </a:lnTo>
                  <a:lnTo>
                    <a:pt x="2499" y="664"/>
                  </a:lnTo>
                  <a:lnTo>
                    <a:pt x="2520" y="623"/>
                  </a:lnTo>
                  <a:lnTo>
                    <a:pt x="2543" y="583"/>
                  </a:lnTo>
                  <a:lnTo>
                    <a:pt x="2568" y="543"/>
                  </a:lnTo>
                  <a:lnTo>
                    <a:pt x="2595" y="505"/>
                  </a:lnTo>
                  <a:lnTo>
                    <a:pt x="2625" y="469"/>
                  </a:lnTo>
                  <a:lnTo>
                    <a:pt x="2655" y="434"/>
                  </a:lnTo>
                  <a:lnTo>
                    <a:pt x="2688" y="401"/>
                  </a:lnTo>
                  <a:lnTo>
                    <a:pt x="2723" y="369"/>
                  </a:lnTo>
                  <a:lnTo>
                    <a:pt x="2759" y="339"/>
                  </a:lnTo>
                  <a:lnTo>
                    <a:pt x="2797" y="310"/>
                  </a:lnTo>
                  <a:lnTo>
                    <a:pt x="2837" y="283"/>
                  </a:lnTo>
                  <a:lnTo>
                    <a:pt x="2878" y="258"/>
                  </a:lnTo>
                  <a:lnTo>
                    <a:pt x="2922" y="234"/>
                  </a:lnTo>
                  <a:lnTo>
                    <a:pt x="2966" y="213"/>
                  </a:lnTo>
                  <a:lnTo>
                    <a:pt x="3012" y="194"/>
                  </a:lnTo>
                  <a:lnTo>
                    <a:pt x="3059" y="176"/>
                  </a:lnTo>
                  <a:lnTo>
                    <a:pt x="3108" y="161"/>
                  </a:lnTo>
                  <a:lnTo>
                    <a:pt x="3158" y="148"/>
                  </a:lnTo>
                  <a:lnTo>
                    <a:pt x="3209" y="138"/>
                  </a:lnTo>
                  <a:lnTo>
                    <a:pt x="3261" y="129"/>
                  </a:lnTo>
                  <a:lnTo>
                    <a:pt x="3315" y="123"/>
                  </a:lnTo>
                  <a:lnTo>
                    <a:pt x="3369" y="120"/>
                  </a:lnTo>
                  <a:lnTo>
                    <a:pt x="6053" y="0"/>
                  </a:lnTo>
                  <a:lnTo>
                    <a:pt x="8736" y="120"/>
                  </a:lnTo>
                  <a:lnTo>
                    <a:pt x="8791" y="123"/>
                  </a:lnTo>
                  <a:lnTo>
                    <a:pt x="8844" y="129"/>
                  </a:lnTo>
                  <a:lnTo>
                    <a:pt x="8896" y="138"/>
                  </a:lnTo>
                  <a:lnTo>
                    <a:pt x="8948" y="148"/>
                  </a:lnTo>
                  <a:lnTo>
                    <a:pt x="8997" y="161"/>
                  </a:lnTo>
                  <a:lnTo>
                    <a:pt x="9046" y="176"/>
                  </a:lnTo>
                  <a:lnTo>
                    <a:pt x="9093" y="194"/>
                  </a:lnTo>
                  <a:lnTo>
                    <a:pt x="9139" y="213"/>
                  </a:lnTo>
                  <a:lnTo>
                    <a:pt x="9184" y="234"/>
                  </a:lnTo>
                  <a:lnTo>
                    <a:pt x="9226" y="258"/>
                  </a:lnTo>
                  <a:lnTo>
                    <a:pt x="9268" y="283"/>
                  </a:lnTo>
                  <a:lnTo>
                    <a:pt x="9308" y="309"/>
                  </a:lnTo>
                  <a:lnTo>
                    <a:pt x="9346" y="339"/>
                  </a:lnTo>
                  <a:lnTo>
                    <a:pt x="9382" y="368"/>
                  </a:lnTo>
                  <a:lnTo>
                    <a:pt x="9417" y="401"/>
                  </a:lnTo>
                  <a:lnTo>
                    <a:pt x="9450" y="434"/>
                  </a:lnTo>
                  <a:lnTo>
                    <a:pt x="9481" y="469"/>
                  </a:lnTo>
                  <a:lnTo>
                    <a:pt x="9510" y="505"/>
                  </a:lnTo>
                  <a:lnTo>
                    <a:pt x="9536" y="543"/>
                  </a:lnTo>
                  <a:lnTo>
                    <a:pt x="9561" y="583"/>
                  </a:lnTo>
                  <a:lnTo>
                    <a:pt x="9584" y="623"/>
                  </a:lnTo>
                  <a:lnTo>
                    <a:pt x="9605" y="664"/>
                  </a:lnTo>
                  <a:lnTo>
                    <a:pt x="9624" y="707"/>
                  </a:lnTo>
                  <a:lnTo>
                    <a:pt x="9640" y="750"/>
                  </a:lnTo>
                  <a:lnTo>
                    <a:pt x="9654" y="796"/>
                  </a:lnTo>
                  <a:lnTo>
                    <a:pt x="9665" y="842"/>
                  </a:lnTo>
                  <a:lnTo>
                    <a:pt x="9674" y="887"/>
                  </a:lnTo>
                  <a:lnTo>
                    <a:pt x="9680" y="935"/>
                  </a:lnTo>
                  <a:lnTo>
                    <a:pt x="9685" y="983"/>
                  </a:lnTo>
                  <a:lnTo>
                    <a:pt x="9686" y="1032"/>
                  </a:lnTo>
                  <a:lnTo>
                    <a:pt x="9685" y="1082"/>
                  </a:lnTo>
                  <a:lnTo>
                    <a:pt x="9680" y="1133"/>
                  </a:lnTo>
                  <a:lnTo>
                    <a:pt x="9728" y="1139"/>
                  </a:lnTo>
                  <a:lnTo>
                    <a:pt x="9776" y="1146"/>
                  </a:lnTo>
                  <a:lnTo>
                    <a:pt x="9825" y="1153"/>
                  </a:lnTo>
                  <a:lnTo>
                    <a:pt x="9871" y="1162"/>
                  </a:lnTo>
                  <a:lnTo>
                    <a:pt x="9918" y="1171"/>
                  </a:lnTo>
                  <a:lnTo>
                    <a:pt x="9966" y="1180"/>
                  </a:lnTo>
                  <a:lnTo>
                    <a:pt x="10013" y="1191"/>
                  </a:lnTo>
                  <a:lnTo>
                    <a:pt x="10060" y="1203"/>
                  </a:lnTo>
                  <a:lnTo>
                    <a:pt x="10099" y="1214"/>
                  </a:lnTo>
                  <a:lnTo>
                    <a:pt x="10137" y="1225"/>
                  </a:lnTo>
                  <a:lnTo>
                    <a:pt x="10175" y="1237"/>
                  </a:lnTo>
                  <a:lnTo>
                    <a:pt x="10212" y="1249"/>
                  </a:lnTo>
                  <a:lnTo>
                    <a:pt x="10249" y="1262"/>
                  </a:lnTo>
                  <a:lnTo>
                    <a:pt x="10286" y="1275"/>
                  </a:lnTo>
                  <a:lnTo>
                    <a:pt x="10322" y="1289"/>
                  </a:lnTo>
                  <a:lnTo>
                    <a:pt x="10358" y="1305"/>
                  </a:lnTo>
                  <a:lnTo>
                    <a:pt x="10394" y="1320"/>
                  </a:lnTo>
                  <a:lnTo>
                    <a:pt x="10429" y="1335"/>
                  </a:lnTo>
                  <a:lnTo>
                    <a:pt x="10464" y="1351"/>
                  </a:lnTo>
                  <a:lnTo>
                    <a:pt x="10499" y="1369"/>
                  </a:lnTo>
                  <a:lnTo>
                    <a:pt x="10534" y="1386"/>
                  </a:lnTo>
                  <a:lnTo>
                    <a:pt x="10568" y="1404"/>
                  </a:lnTo>
                  <a:lnTo>
                    <a:pt x="10602" y="1422"/>
                  </a:lnTo>
                  <a:lnTo>
                    <a:pt x="10636" y="1442"/>
                  </a:lnTo>
                  <a:lnTo>
                    <a:pt x="10669" y="1461"/>
                  </a:lnTo>
                  <a:lnTo>
                    <a:pt x="10701" y="1481"/>
                  </a:lnTo>
                  <a:lnTo>
                    <a:pt x="10734" y="1502"/>
                  </a:lnTo>
                  <a:lnTo>
                    <a:pt x="10766" y="1524"/>
                  </a:lnTo>
                  <a:lnTo>
                    <a:pt x="10797" y="1545"/>
                  </a:lnTo>
                  <a:lnTo>
                    <a:pt x="10829" y="1567"/>
                  </a:lnTo>
                  <a:lnTo>
                    <a:pt x="10861" y="1590"/>
                  </a:lnTo>
                  <a:lnTo>
                    <a:pt x="10891" y="1614"/>
                  </a:lnTo>
                  <a:lnTo>
                    <a:pt x="10923" y="1638"/>
                  </a:lnTo>
                  <a:lnTo>
                    <a:pt x="10952" y="1662"/>
                  </a:lnTo>
                  <a:lnTo>
                    <a:pt x="10983" y="1687"/>
                  </a:lnTo>
                  <a:lnTo>
                    <a:pt x="11012" y="1712"/>
                  </a:lnTo>
                  <a:lnTo>
                    <a:pt x="11071" y="1764"/>
                  </a:lnTo>
                  <a:lnTo>
                    <a:pt x="11129" y="1819"/>
                  </a:lnTo>
                  <a:lnTo>
                    <a:pt x="11159" y="1839"/>
                  </a:lnTo>
                  <a:lnTo>
                    <a:pt x="11187" y="1862"/>
                  </a:lnTo>
                  <a:lnTo>
                    <a:pt x="11213" y="1887"/>
                  </a:lnTo>
                  <a:lnTo>
                    <a:pt x="11240" y="1914"/>
                  </a:lnTo>
                  <a:lnTo>
                    <a:pt x="11265" y="1943"/>
                  </a:lnTo>
                  <a:lnTo>
                    <a:pt x="11289" y="1973"/>
                  </a:lnTo>
                  <a:lnTo>
                    <a:pt x="11311" y="2005"/>
                  </a:lnTo>
                  <a:lnTo>
                    <a:pt x="11334" y="2038"/>
                  </a:lnTo>
                  <a:lnTo>
                    <a:pt x="11354" y="2073"/>
                  </a:lnTo>
                  <a:lnTo>
                    <a:pt x="11374" y="2108"/>
                  </a:lnTo>
                  <a:lnTo>
                    <a:pt x="11392" y="2144"/>
                  </a:lnTo>
                  <a:lnTo>
                    <a:pt x="11411" y="2183"/>
                  </a:lnTo>
                  <a:lnTo>
                    <a:pt x="11428" y="2221"/>
                  </a:lnTo>
                  <a:lnTo>
                    <a:pt x="11445" y="2260"/>
                  </a:lnTo>
                  <a:lnTo>
                    <a:pt x="11461" y="2300"/>
                  </a:lnTo>
                  <a:lnTo>
                    <a:pt x="11477" y="2340"/>
                  </a:lnTo>
                  <a:lnTo>
                    <a:pt x="11491" y="2381"/>
                  </a:lnTo>
                  <a:lnTo>
                    <a:pt x="11504" y="2422"/>
                  </a:lnTo>
                  <a:lnTo>
                    <a:pt x="11517" y="2462"/>
                  </a:lnTo>
                  <a:lnTo>
                    <a:pt x="11529" y="2504"/>
                  </a:lnTo>
                  <a:lnTo>
                    <a:pt x="11552" y="2584"/>
                  </a:lnTo>
                  <a:lnTo>
                    <a:pt x="11573" y="2665"/>
                  </a:lnTo>
                  <a:lnTo>
                    <a:pt x="11590" y="2742"/>
                  </a:lnTo>
                  <a:lnTo>
                    <a:pt x="11608" y="2816"/>
                  </a:lnTo>
                  <a:lnTo>
                    <a:pt x="11622" y="2886"/>
                  </a:lnTo>
                  <a:lnTo>
                    <a:pt x="11636" y="2952"/>
                  </a:lnTo>
                  <a:lnTo>
                    <a:pt x="11658" y="3065"/>
                  </a:lnTo>
                  <a:lnTo>
                    <a:pt x="11680" y="3179"/>
                  </a:lnTo>
                  <a:lnTo>
                    <a:pt x="11700" y="3294"/>
                  </a:lnTo>
                  <a:lnTo>
                    <a:pt x="11720" y="3409"/>
                  </a:lnTo>
                  <a:lnTo>
                    <a:pt x="11739" y="3524"/>
                  </a:lnTo>
                  <a:lnTo>
                    <a:pt x="11757" y="3641"/>
                  </a:lnTo>
                  <a:lnTo>
                    <a:pt x="11774" y="3756"/>
                  </a:lnTo>
                  <a:lnTo>
                    <a:pt x="11790" y="3873"/>
                  </a:lnTo>
                  <a:lnTo>
                    <a:pt x="11805" y="3990"/>
                  </a:lnTo>
                  <a:lnTo>
                    <a:pt x="11820" y="4106"/>
                  </a:lnTo>
                  <a:lnTo>
                    <a:pt x="11834" y="4223"/>
                  </a:lnTo>
                  <a:lnTo>
                    <a:pt x="11848" y="4338"/>
                  </a:lnTo>
                  <a:lnTo>
                    <a:pt x="11861" y="4455"/>
                  </a:lnTo>
                  <a:lnTo>
                    <a:pt x="11874" y="4571"/>
                  </a:lnTo>
                  <a:lnTo>
                    <a:pt x="11886" y="4687"/>
                  </a:lnTo>
                  <a:lnTo>
                    <a:pt x="11898" y="4802"/>
                  </a:lnTo>
                  <a:lnTo>
                    <a:pt x="11906" y="4885"/>
                  </a:lnTo>
                  <a:lnTo>
                    <a:pt x="11914" y="4968"/>
                  </a:lnTo>
                  <a:lnTo>
                    <a:pt x="11922" y="5050"/>
                  </a:lnTo>
                  <a:lnTo>
                    <a:pt x="11931" y="5133"/>
                  </a:lnTo>
                  <a:lnTo>
                    <a:pt x="11938" y="5217"/>
                  </a:lnTo>
                  <a:lnTo>
                    <a:pt x="11946" y="5300"/>
                  </a:lnTo>
                  <a:lnTo>
                    <a:pt x="11953" y="5383"/>
                  </a:lnTo>
                  <a:lnTo>
                    <a:pt x="11960" y="5465"/>
                  </a:lnTo>
                  <a:lnTo>
                    <a:pt x="12069" y="5459"/>
                  </a:lnTo>
                  <a:lnTo>
                    <a:pt x="12175" y="5454"/>
                  </a:lnTo>
                  <a:lnTo>
                    <a:pt x="12275" y="5456"/>
                  </a:lnTo>
                  <a:lnTo>
                    <a:pt x="12372" y="5459"/>
                  </a:lnTo>
                  <a:lnTo>
                    <a:pt x="12464" y="5468"/>
                  </a:lnTo>
                  <a:lnTo>
                    <a:pt x="12551" y="5478"/>
                  </a:lnTo>
                  <a:lnTo>
                    <a:pt x="12635" y="5493"/>
                  </a:lnTo>
                  <a:lnTo>
                    <a:pt x="12715" y="5510"/>
                  </a:lnTo>
                  <a:lnTo>
                    <a:pt x="12790" y="5531"/>
                  </a:lnTo>
                  <a:lnTo>
                    <a:pt x="12862" y="5555"/>
                  </a:lnTo>
                  <a:lnTo>
                    <a:pt x="12931" y="5581"/>
                  </a:lnTo>
                  <a:lnTo>
                    <a:pt x="12995" y="5608"/>
                  </a:lnTo>
                  <a:lnTo>
                    <a:pt x="13056" y="5640"/>
                  </a:lnTo>
                  <a:lnTo>
                    <a:pt x="13114" y="5672"/>
                  </a:lnTo>
                  <a:lnTo>
                    <a:pt x="13169" y="5706"/>
                  </a:lnTo>
                  <a:lnTo>
                    <a:pt x="13221" y="5743"/>
                  </a:lnTo>
                  <a:lnTo>
                    <a:pt x="13269" y="5781"/>
                  </a:lnTo>
                  <a:lnTo>
                    <a:pt x="13315" y="5820"/>
                  </a:lnTo>
                  <a:lnTo>
                    <a:pt x="13358" y="5861"/>
                  </a:lnTo>
                  <a:lnTo>
                    <a:pt x="13397" y="5902"/>
                  </a:lnTo>
                  <a:lnTo>
                    <a:pt x="13434" y="5946"/>
                  </a:lnTo>
                  <a:lnTo>
                    <a:pt x="13469" y="5988"/>
                  </a:lnTo>
                  <a:lnTo>
                    <a:pt x="13501" y="6033"/>
                  </a:lnTo>
                  <a:lnTo>
                    <a:pt x="13530" y="6076"/>
                  </a:lnTo>
                  <a:lnTo>
                    <a:pt x="13558" y="6121"/>
                  </a:lnTo>
                  <a:lnTo>
                    <a:pt x="13583" y="6166"/>
                  </a:lnTo>
                  <a:lnTo>
                    <a:pt x="13607" y="6210"/>
                  </a:lnTo>
                  <a:lnTo>
                    <a:pt x="13628" y="6255"/>
                  </a:lnTo>
                  <a:lnTo>
                    <a:pt x="13646" y="6299"/>
                  </a:lnTo>
                  <a:lnTo>
                    <a:pt x="13664" y="6342"/>
                  </a:lnTo>
                  <a:lnTo>
                    <a:pt x="13680" y="6385"/>
                  </a:lnTo>
                  <a:lnTo>
                    <a:pt x="13694" y="6426"/>
                  </a:lnTo>
                  <a:lnTo>
                    <a:pt x="13717" y="6402"/>
                  </a:lnTo>
                  <a:lnTo>
                    <a:pt x="13741" y="6378"/>
                  </a:lnTo>
                  <a:lnTo>
                    <a:pt x="13766" y="6355"/>
                  </a:lnTo>
                  <a:lnTo>
                    <a:pt x="13791" y="6332"/>
                  </a:lnTo>
                  <a:lnTo>
                    <a:pt x="13828" y="6302"/>
                  </a:lnTo>
                  <a:lnTo>
                    <a:pt x="13868" y="6272"/>
                  </a:lnTo>
                  <a:lnTo>
                    <a:pt x="13908" y="6244"/>
                  </a:lnTo>
                  <a:lnTo>
                    <a:pt x="13949" y="6218"/>
                  </a:lnTo>
                  <a:lnTo>
                    <a:pt x="13991" y="6194"/>
                  </a:lnTo>
                  <a:lnTo>
                    <a:pt x="14034" y="6171"/>
                  </a:lnTo>
                  <a:lnTo>
                    <a:pt x="14077" y="6149"/>
                  </a:lnTo>
                  <a:lnTo>
                    <a:pt x="14122" y="6130"/>
                  </a:lnTo>
                  <a:lnTo>
                    <a:pt x="14167" y="6112"/>
                  </a:lnTo>
                  <a:lnTo>
                    <a:pt x="14213" y="6095"/>
                  </a:lnTo>
                  <a:lnTo>
                    <a:pt x="14260" y="6080"/>
                  </a:lnTo>
                  <a:lnTo>
                    <a:pt x="14307" y="6067"/>
                  </a:lnTo>
                  <a:lnTo>
                    <a:pt x="14354" y="6054"/>
                  </a:lnTo>
                  <a:lnTo>
                    <a:pt x="14401" y="6043"/>
                  </a:lnTo>
                  <a:lnTo>
                    <a:pt x="14449" y="6034"/>
                  </a:lnTo>
                  <a:lnTo>
                    <a:pt x="14497" y="6025"/>
                  </a:lnTo>
                  <a:lnTo>
                    <a:pt x="14545" y="6019"/>
                  </a:lnTo>
                  <a:lnTo>
                    <a:pt x="14593" y="6013"/>
                  </a:lnTo>
                  <a:lnTo>
                    <a:pt x="14641" y="6010"/>
                  </a:lnTo>
                  <a:lnTo>
                    <a:pt x="14689" y="6007"/>
                  </a:lnTo>
                  <a:lnTo>
                    <a:pt x="14737" y="6006"/>
                  </a:lnTo>
                  <a:lnTo>
                    <a:pt x="14786" y="6005"/>
                  </a:lnTo>
                  <a:lnTo>
                    <a:pt x="14834" y="6006"/>
                  </a:lnTo>
                  <a:lnTo>
                    <a:pt x="14882" y="6008"/>
                  </a:lnTo>
                  <a:lnTo>
                    <a:pt x="14931" y="6012"/>
                  </a:lnTo>
                  <a:lnTo>
                    <a:pt x="14979" y="6017"/>
                  </a:lnTo>
                  <a:lnTo>
                    <a:pt x="15027" y="6022"/>
                  </a:lnTo>
                  <a:lnTo>
                    <a:pt x="15075" y="6030"/>
                  </a:lnTo>
                  <a:lnTo>
                    <a:pt x="15123" y="6037"/>
                  </a:lnTo>
                  <a:lnTo>
                    <a:pt x="15170" y="6047"/>
                  </a:lnTo>
                  <a:lnTo>
                    <a:pt x="15217" y="6057"/>
                  </a:lnTo>
                  <a:lnTo>
                    <a:pt x="15264" y="6069"/>
                  </a:lnTo>
                  <a:lnTo>
                    <a:pt x="15326" y="6086"/>
                  </a:lnTo>
                  <a:lnTo>
                    <a:pt x="15388" y="6106"/>
                  </a:lnTo>
                  <a:lnTo>
                    <a:pt x="15449" y="6127"/>
                  </a:lnTo>
                  <a:lnTo>
                    <a:pt x="15509" y="6150"/>
                  </a:lnTo>
                  <a:lnTo>
                    <a:pt x="15568" y="6177"/>
                  </a:lnTo>
                  <a:lnTo>
                    <a:pt x="15626" y="6204"/>
                  </a:lnTo>
                  <a:lnTo>
                    <a:pt x="15655" y="6218"/>
                  </a:lnTo>
                  <a:lnTo>
                    <a:pt x="15684" y="6233"/>
                  </a:lnTo>
                  <a:lnTo>
                    <a:pt x="15711" y="6250"/>
                  </a:lnTo>
                  <a:lnTo>
                    <a:pt x="15739" y="6266"/>
                  </a:lnTo>
                  <a:lnTo>
                    <a:pt x="15767" y="6282"/>
                  </a:lnTo>
                  <a:lnTo>
                    <a:pt x="15794" y="6300"/>
                  </a:lnTo>
                  <a:lnTo>
                    <a:pt x="15821" y="6317"/>
                  </a:lnTo>
                  <a:lnTo>
                    <a:pt x="15847" y="6336"/>
                  </a:lnTo>
                  <a:lnTo>
                    <a:pt x="15874" y="6354"/>
                  </a:lnTo>
                  <a:lnTo>
                    <a:pt x="15899" y="6374"/>
                  </a:lnTo>
                  <a:lnTo>
                    <a:pt x="15925" y="6393"/>
                  </a:lnTo>
                  <a:lnTo>
                    <a:pt x="15950" y="6413"/>
                  </a:lnTo>
                  <a:lnTo>
                    <a:pt x="15974" y="6434"/>
                  </a:lnTo>
                  <a:lnTo>
                    <a:pt x="15998" y="6455"/>
                  </a:lnTo>
                  <a:lnTo>
                    <a:pt x="16022" y="6477"/>
                  </a:lnTo>
                  <a:lnTo>
                    <a:pt x="16045" y="6499"/>
                  </a:lnTo>
                  <a:lnTo>
                    <a:pt x="16068" y="6522"/>
                  </a:lnTo>
                  <a:lnTo>
                    <a:pt x="16091" y="6546"/>
                  </a:lnTo>
                  <a:lnTo>
                    <a:pt x="16113" y="6570"/>
                  </a:lnTo>
                  <a:lnTo>
                    <a:pt x="16133" y="6594"/>
                  </a:lnTo>
                  <a:lnTo>
                    <a:pt x="16176" y="6644"/>
                  </a:lnTo>
                  <a:lnTo>
                    <a:pt x="16215" y="6695"/>
                  </a:lnTo>
                  <a:lnTo>
                    <a:pt x="16253" y="6747"/>
                  </a:lnTo>
                  <a:lnTo>
                    <a:pt x="16290" y="6800"/>
                  </a:lnTo>
                  <a:lnTo>
                    <a:pt x="16323" y="6853"/>
                  </a:lnTo>
                  <a:lnTo>
                    <a:pt x="16356" y="6906"/>
                  </a:lnTo>
                  <a:lnTo>
                    <a:pt x="16387" y="6961"/>
                  </a:lnTo>
                  <a:lnTo>
                    <a:pt x="16415" y="7015"/>
                  </a:lnTo>
                  <a:lnTo>
                    <a:pt x="16442" y="7071"/>
                  </a:lnTo>
                  <a:lnTo>
                    <a:pt x="16469" y="7127"/>
                  </a:lnTo>
                  <a:lnTo>
                    <a:pt x="16493" y="7184"/>
                  </a:lnTo>
                  <a:lnTo>
                    <a:pt x="16516" y="7241"/>
                  </a:lnTo>
                  <a:lnTo>
                    <a:pt x="16537" y="7298"/>
                  </a:lnTo>
                  <a:lnTo>
                    <a:pt x="16558" y="7356"/>
                  </a:lnTo>
                  <a:lnTo>
                    <a:pt x="16577" y="7415"/>
                  </a:lnTo>
                  <a:lnTo>
                    <a:pt x="16595" y="7474"/>
                  </a:lnTo>
                  <a:lnTo>
                    <a:pt x="16612" y="7534"/>
                  </a:lnTo>
                  <a:lnTo>
                    <a:pt x="16628" y="7594"/>
                  </a:lnTo>
                  <a:lnTo>
                    <a:pt x="16643" y="7654"/>
                  </a:lnTo>
                  <a:lnTo>
                    <a:pt x="16656" y="7713"/>
                  </a:lnTo>
                  <a:lnTo>
                    <a:pt x="16671" y="7774"/>
                  </a:lnTo>
                  <a:lnTo>
                    <a:pt x="16683" y="7835"/>
                  </a:lnTo>
                  <a:lnTo>
                    <a:pt x="16695" y="7896"/>
                  </a:lnTo>
                  <a:lnTo>
                    <a:pt x="16706" y="7959"/>
                  </a:lnTo>
                  <a:lnTo>
                    <a:pt x="16726" y="8082"/>
                  </a:lnTo>
                  <a:lnTo>
                    <a:pt x="16745" y="8207"/>
                  </a:lnTo>
                  <a:lnTo>
                    <a:pt x="16762" y="8331"/>
                  </a:lnTo>
                  <a:lnTo>
                    <a:pt x="16780" y="8457"/>
                  </a:lnTo>
                  <a:lnTo>
                    <a:pt x="16786" y="8507"/>
                  </a:lnTo>
                  <a:lnTo>
                    <a:pt x="16793" y="8559"/>
                  </a:lnTo>
                  <a:lnTo>
                    <a:pt x="16799" y="8610"/>
                  </a:lnTo>
                  <a:lnTo>
                    <a:pt x="16807" y="8660"/>
                  </a:lnTo>
                  <a:lnTo>
                    <a:pt x="16814" y="8711"/>
                  </a:lnTo>
                  <a:lnTo>
                    <a:pt x="16821" y="8761"/>
                  </a:lnTo>
                  <a:lnTo>
                    <a:pt x="16829" y="8812"/>
                  </a:lnTo>
                  <a:lnTo>
                    <a:pt x="16838" y="8863"/>
                  </a:lnTo>
                  <a:lnTo>
                    <a:pt x="16843" y="8883"/>
                  </a:lnTo>
                  <a:lnTo>
                    <a:pt x="16847" y="8905"/>
                  </a:lnTo>
                  <a:lnTo>
                    <a:pt x="16852" y="8926"/>
                  </a:lnTo>
                  <a:lnTo>
                    <a:pt x="16856" y="8946"/>
                  </a:lnTo>
                  <a:lnTo>
                    <a:pt x="16861" y="8968"/>
                  </a:lnTo>
                  <a:lnTo>
                    <a:pt x="16864" y="8988"/>
                  </a:lnTo>
                  <a:lnTo>
                    <a:pt x="16868" y="9009"/>
                  </a:lnTo>
                  <a:lnTo>
                    <a:pt x="16873" y="9028"/>
                  </a:lnTo>
                  <a:lnTo>
                    <a:pt x="16882" y="9077"/>
                  </a:lnTo>
                  <a:lnTo>
                    <a:pt x="16893" y="9127"/>
                  </a:lnTo>
                  <a:lnTo>
                    <a:pt x="16903" y="9176"/>
                  </a:lnTo>
                  <a:lnTo>
                    <a:pt x="16913" y="9225"/>
                  </a:lnTo>
                  <a:lnTo>
                    <a:pt x="16924" y="9274"/>
                  </a:lnTo>
                  <a:lnTo>
                    <a:pt x="16934" y="9323"/>
                  </a:lnTo>
                  <a:lnTo>
                    <a:pt x="16944" y="9372"/>
                  </a:lnTo>
                  <a:lnTo>
                    <a:pt x="16954" y="9421"/>
                  </a:lnTo>
                  <a:lnTo>
                    <a:pt x="16969" y="9492"/>
                  </a:lnTo>
                  <a:lnTo>
                    <a:pt x="16983" y="9562"/>
                  </a:lnTo>
                  <a:lnTo>
                    <a:pt x="16998" y="9632"/>
                  </a:lnTo>
                  <a:lnTo>
                    <a:pt x="17012" y="9702"/>
                  </a:lnTo>
                  <a:lnTo>
                    <a:pt x="17027" y="9772"/>
                  </a:lnTo>
                  <a:lnTo>
                    <a:pt x="17042" y="9843"/>
                  </a:lnTo>
                  <a:lnTo>
                    <a:pt x="17057" y="9913"/>
                  </a:lnTo>
                  <a:lnTo>
                    <a:pt x="17072" y="9982"/>
                  </a:lnTo>
                  <a:lnTo>
                    <a:pt x="17139" y="10273"/>
                  </a:lnTo>
                  <a:lnTo>
                    <a:pt x="17206" y="10575"/>
                  </a:lnTo>
                  <a:lnTo>
                    <a:pt x="17238" y="10729"/>
                  </a:lnTo>
                  <a:lnTo>
                    <a:pt x="17270" y="10886"/>
                  </a:lnTo>
                  <a:lnTo>
                    <a:pt x="17301" y="11044"/>
                  </a:lnTo>
                  <a:lnTo>
                    <a:pt x="17328" y="11202"/>
                  </a:lnTo>
                  <a:lnTo>
                    <a:pt x="17353" y="11362"/>
                  </a:lnTo>
                  <a:lnTo>
                    <a:pt x="17376" y="11522"/>
                  </a:lnTo>
                  <a:lnTo>
                    <a:pt x="17394" y="11683"/>
                  </a:lnTo>
                  <a:lnTo>
                    <a:pt x="17410" y="11842"/>
                  </a:lnTo>
                  <a:lnTo>
                    <a:pt x="17421" y="12001"/>
                  </a:lnTo>
                  <a:lnTo>
                    <a:pt x="17426" y="12157"/>
                  </a:lnTo>
                  <a:lnTo>
                    <a:pt x="17426" y="12313"/>
                  </a:lnTo>
                  <a:lnTo>
                    <a:pt x="17421" y="12467"/>
                  </a:lnTo>
                  <a:lnTo>
                    <a:pt x="17409" y="12618"/>
                  </a:lnTo>
                  <a:lnTo>
                    <a:pt x="17390" y="12767"/>
                  </a:lnTo>
                  <a:lnTo>
                    <a:pt x="17365" y="12912"/>
                  </a:lnTo>
                  <a:lnTo>
                    <a:pt x="17331" y="13055"/>
                  </a:lnTo>
                  <a:lnTo>
                    <a:pt x="17290" y="13193"/>
                  </a:lnTo>
                  <a:lnTo>
                    <a:pt x="17239" y="13326"/>
                  </a:lnTo>
                  <a:lnTo>
                    <a:pt x="17180" y="13456"/>
                  </a:lnTo>
                  <a:lnTo>
                    <a:pt x="17112" y="13580"/>
                  </a:lnTo>
                  <a:lnTo>
                    <a:pt x="17033" y="13699"/>
                  </a:lnTo>
                  <a:lnTo>
                    <a:pt x="16945" y="13812"/>
                  </a:lnTo>
                  <a:lnTo>
                    <a:pt x="16844" y="13919"/>
                  </a:lnTo>
                  <a:lnTo>
                    <a:pt x="16733" y="14019"/>
                  </a:lnTo>
                  <a:lnTo>
                    <a:pt x="16609" y="14112"/>
                  </a:lnTo>
                  <a:lnTo>
                    <a:pt x="16474" y="14199"/>
                  </a:lnTo>
                  <a:lnTo>
                    <a:pt x="16326" y="14277"/>
                  </a:lnTo>
                  <a:lnTo>
                    <a:pt x="16164" y="14347"/>
                  </a:lnTo>
                  <a:close/>
                  <a:moveTo>
                    <a:pt x="15377" y="11002"/>
                  </a:moveTo>
                  <a:lnTo>
                    <a:pt x="15373" y="11016"/>
                  </a:lnTo>
                  <a:lnTo>
                    <a:pt x="15371" y="11030"/>
                  </a:lnTo>
                  <a:lnTo>
                    <a:pt x="15368" y="11046"/>
                  </a:lnTo>
                  <a:lnTo>
                    <a:pt x="15366" y="11063"/>
                  </a:lnTo>
                  <a:lnTo>
                    <a:pt x="15365" y="11081"/>
                  </a:lnTo>
                  <a:lnTo>
                    <a:pt x="15364" y="11100"/>
                  </a:lnTo>
                  <a:lnTo>
                    <a:pt x="15364" y="11139"/>
                  </a:lnTo>
                  <a:lnTo>
                    <a:pt x="15366" y="11181"/>
                  </a:lnTo>
                  <a:lnTo>
                    <a:pt x="15370" y="11226"/>
                  </a:lnTo>
                  <a:lnTo>
                    <a:pt x="15376" y="11273"/>
                  </a:lnTo>
                  <a:lnTo>
                    <a:pt x="15383" y="11322"/>
                  </a:lnTo>
                  <a:lnTo>
                    <a:pt x="15393" y="11373"/>
                  </a:lnTo>
                  <a:lnTo>
                    <a:pt x="15403" y="11425"/>
                  </a:lnTo>
                  <a:lnTo>
                    <a:pt x="15416" y="11480"/>
                  </a:lnTo>
                  <a:lnTo>
                    <a:pt x="15429" y="11534"/>
                  </a:lnTo>
                  <a:lnTo>
                    <a:pt x="15443" y="11590"/>
                  </a:lnTo>
                  <a:lnTo>
                    <a:pt x="15459" y="11647"/>
                  </a:lnTo>
                  <a:lnTo>
                    <a:pt x="15475" y="11704"/>
                  </a:lnTo>
                  <a:lnTo>
                    <a:pt x="15491" y="11761"/>
                  </a:lnTo>
                  <a:lnTo>
                    <a:pt x="15510" y="11818"/>
                  </a:lnTo>
                  <a:lnTo>
                    <a:pt x="15506" y="11767"/>
                  </a:lnTo>
                  <a:lnTo>
                    <a:pt x="15500" y="11716"/>
                  </a:lnTo>
                  <a:lnTo>
                    <a:pt x="15495" y="11665"/>
                  </a:lnTo>
                  <a:lnTo>
                    <a:pt x="15488" y="11614"/>
                  </a:lnTo>
                  <a:lnTo>
                    <a:pt x="15482" y="11563"/>
                  </a:lnTo>
                  <a:lnTo>
                    <a:pt x="15474" y="11511"/>
                  </a:lnTo>
                  <a:lnTo>
                    <a:pt x="15466" y="11460"/>
                  </a:lnTo>
                  <a:lnTo>
                    <a:pt x="15459" y="11409"/>
                  </a:lnTo>
                  <a:lnTo>
                    <a:pt x="15450" y="11358"/>
                  </a:lnTo>
                  <a:lnTo>
                    <a:pt x="15440" y="11307"/>
                  </a:lnTo>
                  <a:lnTo>
                    <a:pt x="15430" y="11257"/>
                  </a:lnTo>
                  <a:lnTo>
                    <a:pt x="15420" y="11205"/>
                  </a:lnTo>
                  <a:lnTo>
                    <a:pt x="15409" y="11154"/>
                  </a:lnTo>
                  <a:lnTo>
                    <a:pt x="15399" y="11103"/>
                  </a:lnTo>
                  <a:lnTo>
                    <a:pt x="15388" y="11052"/>
                  </a:lnTo>
                  <a:lnTo>
                    <a:pt x="15377" y="1100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9" name="Freeform 44"/>
            <p:cNvSpPr>
              <a:spLocks noEditPoints="1"/>
            </p:cNvSpPr>
            <p:nvPr/>
          </p:nvSpPr>
          <p:spPr bwMode="auto">
            <a:xfrm>
              <a:off x="38" y="38"/>
              <a:ext cx="1139" cy="1386"/>
            </a:xfrm>
            <a:custGeom>
              <a:avLst/>
              <a:gdLst>
                <a:gd name="T0" fmla="*/ 2317 w 11385"/>
                <a:gd name="T1" fmla="*/ 13747 h 13860"/>
                <a:gd name="T2" fmla="*/ 1891 w 11385"/>
                <a:gd name="T3" fmla="*/ 13860 h 13860"/>
                <a:gd name="T4" fmla="*/ 1488 w 11385"/>
                <a:gd name="T5" fmla="*/ 13747 h 13860"/>
                <a:gd name="T6" fmla="*/ 0 w 11385"/>
                <a:gd name="T7" fmla="*/ 11993 h 13860"/>
                <a:gd name="T8" fmla="*/ 107 w 11385"/>
                <a:gd name="T9" fmla="*/ 5585 h 13860"/>
                <a:gd name="T10" fmla="*/ 342 w 11385"/>
                <a:gd name="T11" fmla="*/ 3361 h 13860"/>
                <a:gd name="T12" fmla="*/ 727 w 11385"/>
                <a:gd name="T13" fmla="*/ 1849 h 13860"/>
                <a:gd name="T14" fmla="*/ 1421 w 11385"/>
                <a:gd name="T15" fmla="*/ 1324 h 13860"/>
                <a:gd name="T16" fmla="*/ 2055 w 11385"/>
                <a:gd name="T17" fmla="*/ 1137 h 13860"/>
                <a:gd name="T18" fmla="*/ 2470 w 11385"/>
                <a:gd name="T19" fmla="*/ 1045 h 13860"/>
                <a:gd name="T20" fmla="*/ 2427 w 11385"/>
                <a:gd name="T21" fmla="*/ 766 h 13860"/>
                <a:gd name="T22" fmla="*/ 2465 w 11385"/>
                <a:gd name="T23" fmla="*/ 462 h 13860"/>
                <a:gd name="T24" fmla="*/ 2659 w 11385"/>
                <a:gd name="T25" fmla="*/ 232 h 13860"/>
                <a:gd name="T26" fmla="*/ 2982 w 11385"/>
                <a:gd name="T27" fmla="*/ 122 h 13860"/>
                <a:gd name="T28" fmla="*/ 8596 w 11385"/>
                <a:gd name="T29" fmla="*/ 166 h 13860"/>
                <a:gd name="T30" fmla="*/ 8852 w 11385"/>
                <a:gd name="T31" fmla="*/ 349 h 13860"/>
                <a:gd name="T32" fmla="*/ 8962 w 11385"/>
                <a:gd name="T33" fmla="*/ 624 h 13860"/>
                <a:gd name="T34" fmla="*/ 8905 w 11385"/>
                <a:gd name="T35" fmla="*/ 948 h 13860"/>
                <a:gd name="T36" fmla="*/ 9041 w 11385"/>
                <a:gd name="T37" fmla="*/ 1099 h 13860"/>
                <a:gd name="T38" fmla="*/ 9660 w 11385"/>
                <a:gd name="T39" fmla="*/ 1206 h 13860"/>
                <a:gd name="T40" fmla="*/ 10378 w 11385"/>
                <a:gd name="T41" fmla="*/ 1592 h 13860"/>
                <a:gd name="T42" fmla="*/ 10892 w 11385"/>
                <a:gd name="T43" fmla="*/ 2520 h 13860"/>
                <a:gd name="T44" fmla="*/ 11192 w 11385"/>
                <a:gd name="T45" fmla="*/ 4597 h 13860"/>
                <a:gd name="T46" fmla="*/ 11360 w 11385"/>
                <a:gd name="T47" fmla="*/ 6778 h 13860"/>
                <a:gd name="T48" fmla="*/ 10066 w 11385"/>
                <a:gd name="T49" fmla="*/ 13624 h 13860"/>
                <a:gd name="T50" fmla="*/ 9676 w 11385"/>
                <a:gd name="T51" fmla="*/ 13837 h 13860"/>
                <a:gd name="T52" fmla="*/ 9260 w 11385"/>
                <a:gd name="T53" fmla="*/ 13825 h 13860"/>
                <a:gd name="T54" fmla="*/ 8819 w 11385"/>
                <a:gd name="T55" fmla="*/ 13587 h 13860"/>
                <a:gd name="T56" fmla="*/ 8022 w 11385"/>
                <a:gd name="T57" fmla="*/ 521 h 13860"/>
                <a:gd name="T58" fmla="*/ 8184 w 11385"/>
                <a:gd name="T59" fmla="*/ 584 h 13860"/>
                <a:gd name="T60" fmla="*/ 8302 w 11385"/>
                <a:gd name="T61" fmla="*/ 708 h 13860"/>
                <a:gd name="T62" fmla="*/ 8358 w 11385"/>
                <a:gd name="T63" fmla="*/ 873 h 13860"/>
                <a:gd name="T64" fmla="*/ 8342 w 11385"/>
                <a:gd name="T65" fmla="*/ 1667 h 13860"/>
                <a:gd name="T66" fmla="*/ 8256 w 11385"/>
                <a:gd name="T67" fmla="*/ 1816 h 13860"/>
                <a:gd name="T68" fmla="*/ 8116 w 11385"/>
                <a:gd name="T69" fmla="*/ 1915 h 13860"/>
                <a:gd name="T70" fmla="*/ 3343 w 11385"/>
                <a:gd name="T71" fmla="*/ 1946 h 13860"/>
                <a:gd name="T72" fmla="*/ 3171 w 11385"/>
                <a:gd name="T73" fmla="*/ 1906 h 13860"/>
                <a:gd name="T74" fmla="*/ 3037 w 11385"/>
                <a:gd name="T75" fmla="*/ 1802 h 13860"/>
                <a:gd name="T76" fmla="*/ 2958 w 11385"/>
                <a:gd name="T77" fmla="*/ 1648 h 13860"/>
                <a:gd name="T78" fmla="*/ 2950 w 11385"/>
                <a:gd name="T79" fmla="*/ 853 h 13860"/>
                <a:gd name="T80" fmla="*/ 3014 w 11385"/>
                <a:gd name="T81" fmla="*/ 692 h 13860"/>
                <a:gd name="T82" fmla="*/ 3137 w 11385"/>
                <a:gd name="T83" fmla="*/ 574 h 13860"/>
                <a:gd name="T84" fmla="*/ 3303 w 11385"/>
                <a:gd name="T85" fmla="*/ 519 h 13860"/>
                <a:gd name="T86" fmla="*/ 644 w 11385"/>
                <a:gd name="T87" fmla="*/ 6760 h 13860"/>
                <a:gd name="T88" fmla="*/ 650 w 11385"/>
                <a:gd name="T89" fmla="*/ 5272 h 13860"/>
                <a:gd name="T90" fmla="*/ 961 w 11385"/>
                <a:gd name="T91" fmla="*/ 3598 h 13860"/>
                <a:gd name="T92" fmla="*/ 1229 w 11385"/>
                <a:gd name="T93" fmla="*/ 2668 h 13860"/>
                <a:gd name="T94" fmla="*/ 3216 w 11385"/>
                <a:gd name="T95" fmla="*/ 2467 h 13860"/>
                <a:gd name="T96" fmla="*/ 6674 w 11385"/>
                <a:gd name="T97" fmla="*/ 2439 h 13860"/>
                <a:gd name="T98" fmla="*/ 9396 w 11385"/>
                <a:gd name="T99" fmla="*/ 2582 h 13860"/>
                <a:gd name="T100" fmla="*/ 9919 w 11385"/>
                <a:gd name="T101" fmla="*/ 3158 h 13860"/>
                <a:gd name="T102" fmla="*/ 10248 w 11385"/>
                <a:gd name="T103" fmla="*/ 4689 h 13860"/>
                <a:gd name="T104" fmla="*/ 10397 w 11385"/>
                <a:gd name="T105" fmla="*/ 6342 h 13860"/>
                <a:gd name="T106" fmla="*/ 9992 w 11385"/>
                <a:gd name="T107" fmla="*/ 7188 h 13860"/>
                <a:gd name="T108" fmla="*/ 7700 w 11385"/>
                <a:gd name="T109" fmla="*/ 7400 h 13860"/>
                <a:gd name="T110" fmla="*/ 4848 w 11385"/>
                <a:gd name="T111" fmla="*/ 7446 h 13860"/>
                <a:gd name="T112" fmla="*/ 2156 w 11385"/>
                <a:gd name="T113" fmla="*/ 7326 h 13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385" h="13860">
                  <a:moveTo>
                    <a:pt x="2667" y="11954"/>
                  </a:moveTo>
                  <a:lnTo>
                    <a:pt x="2667" y="13503"/>
                  </a:lnTo>
                  <a:lnTo>
                    <a:pt x="2616" y="13547"/>
                  </a:lnTo>
                  <a:lnTo>
                    <a:pt x="2566" y="13587"/>
                  </a:lnTo>
                  <a:lnTo>
                    <a:pt x="2516" y="13624"/>
                  </a:lnTo>
                  <a:lnTo>
                    <a:pt x="2466" y="13659"/>
                  </a:lnTo>
                  <a:lnTo>
                    <a:pt x="2415" y="13691"/>
                  </a:lnTo>
                  <a:lnTo>
                    <a:pt x="2366" y="13721"/>
                  </a:lnTo>
                  <a:lnTo>
                    <a:pt x="2317" y="13747"/>
                  </a:lnTo>
                  <a:lnTo>
                    <a:pt x="2269" y="13771"/>
                  </a:lnTo>
                  <a:lnTo>
                    <a:pt x="2220" y="13792"/>
                  </a:lnTo>
                  <a:lnTo>
                    <a:pt x="2172" y="13810"/>
                  </a:lnTo>
                  <a:lnTo>
                    <a:pt x="2125" y="13825"/>
                  </a:lnTo>
                  <a:lnTo>
                    <a:pt x="2077" y="13837"/>
                  </a:lnTo>
                  <a:lnTo>
                    <a:pt x="2030" y="13848"/>
                  </a:lnTo>
                  <a:lnTo>
                    <a:pt x="1983" y="13855"/>
                  </a:lnTo>
                  <a:lnTo>
                    <a:pt x="1937" y="13859"/>
                  </a:lnTo>
                  <a:lnTo>
                    <a:pt x="1891" y="13860"/>
                  </a:lnTo>
                  <a:lnTo>
                    <a:pt x="1844" y="13859"/>
                  </a:lnTo>
                  <a:lnTo>
                    <a:pt x="1800" y="13855"/>
                  </a:lnTo>
                  <a:lnTo>
                    <a:pt x="1754" y="13848"/>
                  </a:lnTo>
                  <a:lnTo>
                    <a:pt x="1709" y="13837"/>
                  </a:lnTo>
                  <a:lnTo>
                    <a:pt x="1664" y="13825"/>
                  </a:lnTo>
                  <a:lnTo>
                    <a:pt x="1620" y="13810"/>
                  </a:lnTo>
                  <a:lnTo>
                    <a:pt x="1576" y="13792"/>
                  </a:lnTo>
                  <a:lnTo>
                    <a:pt x="1532" y="13771"/>
                  </a:lnTo>
                  <a:lnTo>
                    <a:pt x="1488" y="13747"/>
                  </a:lnTo>
                  <a:lnTo>
                    <a:pt x="1446" y="13721"/>
                  </a:lnTo>
                  <a:lnTo>
                    <a:pt x="1403" y="13691"/>
                  </a:lnTo>
                  <a:lnTo>
                    <a:pt x="1361" y="13659"/>
                  </a:lnTo>
                  <a:lnTo>
                    <a:pt x="1318" y="13624"/>
                  </a:lnTo>
                  <a:lnTo>
                    <a:pt x="1277" y="13587"/>
                  </a:lnTo>
                  <a:lnTo>
                    <a:pt x="1235" y="13547"/>
                  </a:lnTo>
                  <a:lnTo>
                    <a:pt x="1194" y="13503"/>
                  </a:lnTo>
                  <a:lnTo>
                    <a:pt x="1115" y="11993"/>
                  </a:lnTo>
                  <a:lnTo>
                    <a:pt x="0" y="11993"/>
                  </a:lnTo>
                  <a:lnTo>
                    <a:pt x="0" y="7267"/>
                  </a:lnTo>
                  <a:lnTo>
                    <a:pt x="2" y="7209"/>
                  </a:lnTo>
                  <a:lnTo>
                    <a:pt x="11" y="7041"/>
                  </a:lnTo>
                  <a:lnTo>
                    <a:pt x="25" y="6778"/>
                  </a:lnTo>
                  <a:lnTo>
                    <a:pt x="46" y="6438"/>
                  </a:lnTo>
                  <a:lnTo>
                    <a:pt x="59" y="6245"/>
                  </a:lnTo>
                  <a:lnTo>
                    <a:pt x="73" y="6035"/>
                  </a:lnTo>
                  <a:lnTo>
                    <a:pt x="89" y="5814"/>
                  </a:lnTo>
                  <a:lnTo>
                    <a:pt x="107" y="5585"/>
                  </a:lnTo>
                  <a:lnTo>
                    <a:pt x="126" y="5345"/>
                  </a:lnTo>
                  <a:lnTo>
                    <a:pt x="146" y="5100"/>
                  </a:lnTo>
                  <a:lnTo>
                    <a:pt x="169" y="4849"/>
                  </a:lnTo>
                  <a:lnTo>
                    <a:pt x="193" y="4597"/>
                  </a:lnTo>
                  <a:lnTo>
                    <a:pt x="220" y="4344"/>
                  </a:lnTo>
                  <a:lnTo>
                    <a:pt x="248" y="4092"/>
                  </a:lnTo>
                  <a:lnTo>
                    <a:pt x="277" y="3843"/>
                  </a:lnTo>
                  <a:lnTo>
                    <a:pt x="309" y="3599"/>
                  </a:lnTo>
                  <a:lnTo>
                    <a:pt x="342" y="3361"/>
                  </a:lnTo>
                  <a:lnTo>
                    <a:pt x="377" y="3134"/>
                  </a:lnTo>
                  <a:lnTo>
                    <a:pt x="414" y="2916"/>
                  </a:lnTo>
                  <a:lnTo>
                    <a:pt x="453" y="2710"/>
                  </a:lnTo>
                  <a:lnTo>
                    <a:pt x="494" y="2520"/>
                  </a:lnTo>
                  <a:lnTo>
                    <a:pt x="536" y="2345"/>
                  </a:lnTo>
                  <a:lnTo>
                    <a:pt x="581" y="2190"/>
                  </a:lnTo>
                  <a:lnTo>
                    <a:pt x="628" y="2053"/>
                  </a:lnTo>
                  <a:lnTo>
                    <a:pt x="677" y="1939"/>
                  </a:lnTo>
                  <a:lnTo>
                    <a:pt x="727" y="1849"/>
                  </a:lnTo>
                  <a:lnTo>
                    <a:pt x="781" y="1784"/>
                  </a:lnTo>
                  <a:lnTo>
                    <a:pt x="835" y="1747"/>
                  </a:lnTo>
                  <a:lnTo>
                    <a:pt x="922" y="1666"/>
                  </a:lnTo>
                  <a:lnTo>
                    <a:pt x="1007" y="1592"/>
                  </a:lnTo>
                  <a:lnTo>
                    <a:pt x="1091" y="1525"/>
                  </a:lnTo>
                  <a:lnTo>
                    <a:pt x="1175" y="1466"/>
                  </a:lnTo>
                  <a:lnTo>
                    <a:pt x="1258" y="1413"/>
                  </a:lnTo>
                  <a:lnTo>
                    <a:pt x="1340" y="1365"/>
                  </a:lnTo>
                  <a:lnTo>
                    <a:pt x="1421" y="1324"/>
                  </a:lnTo>
                  <a:lnTo>
                    <a:pt x="1499" y="1288"/>
                  </a:lnTo>
                  <a:lnTo>
                    <a:pt x="1577" y="1256"/>
                  </a:lnTo>
                  <a:lnTo>
                    <a:pt x="1652" y="1230"/>
                  </a:lnTo>
                  <a:lnTo>
                    <a:pt x="1725" y="1206"/>
                  </a:lnTo>
                  <a:lnTo>
                    <a:pt x="1796" y="1187"/>
                  </a:lnTo>
                  <a:lnTo>
                    <a:pt x="1865" y="1171"/>
                  </a:lnTo>
                  <a:lnTo>
                    <a:pt x="1932" y="1157"/>
                  </a:lnTo>
                  <a:lnTo>
                    <a:pt x="1995" y="1146"/>
                  </a:lnTo>
                  <a:lnTo>
                    <a:pt x="2055" y="1137"/>
                  </a:lnTo>
                  <a:lnTo>
                    <a:pt x="2165" y="1123"/>
                  </a:lnTo>
                  <a:lnTo>
                    <a:pt x="2263" y="1111"/>
                  </a:lnTo>
                  <a:lnTo>
                    <a:pt x="2305" y="1106"/>
                  </a:lnTo>
                  <a:lnTo>
                    <a:pt x="2344" y="1099"/>
                  </a:lnTo>
                  <a:lnTo>
                    <a:pt x="2378" y="1092"/>
                  </a:lnTo>
                  <a:lnTo>
                    <a:pt x="2409" y="1083"/>
                  </a:lnTo>
                  <a:lnTo>
                    <a:pt x="2434" y="1072"/>
                  </a:lnTo>
                  <a:lnTo>
                    <a:pt x="2455" y="1060"/>
                  </a:lnTo>
                  <a:lnTo>
                    <a:pt x="2470" y="1045"/>
                  </a:lnTo>
                  <a:lnTo>
                    <a:pt x="2481" y="1026"/>
                  </a:lnTo>
                  <a:lnTo>
                    <a:pt x="2486" y="1004"/>
                  </a:lnTo>
                  <a:lnTo>
                    <a:pt x="2486" y="978"/>
                  </a:lnTo>
                  <a:lnTo>
                    <a:pt x="2480" y="948"/>
                  </a:lnTo>
                  <a:lnTo>
                    <a:pt x="2468" y="913"/>
                  </a:lnTo>
                  <a:lnTo>
                    <a:pt x="2455" y="876"/>
                  </a:lnTo>
                  <a:lnTo>
                    <a:pt x="2443" y="839"/>
                  </a:lnTo>
                  <a:lnTo>
                    <a:pt x="2434" y="803"/>
                  </a:lnTo>
                  <a:lnTo>
                    <a:pt x="2427" y="766"/>
                  </a:lnTo>
                  <a:lnTo>
                    <a:pt x="2423" y="730"/>
                  </a:lnTo>
                  <a:lnTo>
                    <a:pt x="2421" y="695"/>
                  </a:lnTo>
                  <a:lnTo>
                    <a:pt x="2421" y="659"/>
                  </a:lnTo>
                  <a:lnTo>
                    <a:pt x="2423" y="624"/>
                  </a:lnTo>
                  <a:lnTo>
                    <a:pt x="2427" y="591"/>
                  </a:lnTo>
                  <a:lnTo>
                    <a:pt x="2433" y="558"/>
                  </a:lnTo>
                  <a:lnTo>
                    <a:pt x="2442" y="525"/>
                  </a:lnTo>
                  <a:lnTo>
                    <a:pt x="2453" y="494"/>
                  </a:lnTo>
                  <a:lnTo>
                    <a:pt x="2465" y="462"/>
                  </a:lnTo>
                  <a:lnTo>
                    <a:pt x="2479" y="433"/>
                  </a:lnTo>
                  <a:lnTo>
                    <a:pt x="2495" y="403"/>
                  </a:lnTo>
                  <a:lnTo>
                    <a:pt x="2514" y="375"/>
                  </a:lnTo>
                  <a:lnTo>
                    <a:pt x="2533" y="349"/>
                  </a:lnTo>
                  <a:lnTo>
                    <a:pt x="2555" y="323"/>
                  </a:lnTo>
                  <a:lnTo>
                    <a:pt x="2578" y="299"/>
                  </a:lnTo>
                  <a:lnTo>
                    <a:pt x="2603" y="275"/>
                  </a:lnTo>
                  <a:lnTo>
                    <a:pt x="2630" y="253"/>
                  </a:lnTo>
                  <a:lnTo>
                    <a:pt x="2659" y="232"/>
                  </a:lnTo>
                  <a:lnTo>
                    <a:pt x="2688" y="214"/>
                  </a:lnTo>
                  <a:lnTo>
                    <a:pt x="2720" y="196"/>
                  </a:lnTo>
                  <a:lnTo>
                    <a:pt x="2754" y="181"/>
                  </a:lnTo>
                  <a:lnTo>
                    <a:pt x="2788" y="166"/>
                  </a:lnTo>
                  <a:lnTo>
                    <a:pt x="2825" y="154"/>
                  </a:lnTo>
                  <a:lnTo>
                    <a:pt x="2862" y="143"/>
                  </a:lnTo>
                  <a:lnTo>
                    <a:pt x="2900" y="134"/>
                  </a:lnTo>
                  <a:lnTo>
                    <a:pt x="2941" y="128"/>
                  </a:lnTo>
                  <a:lnTo>
                    <a:pt x="2982" y="122"/>
                  </a:lnTo>
                  <a:lnTo>
                    <a:pt x="3026" y="119"/>
                  </a:lnTo>
                  <a:lnTo>
                    <a:pt x="5693" y="0"/>
                  </a:lnTo>
                  <a:lnTo>
                    <a:pt x="8360" y="119"/>
                  </a:lnTo>
                  <a:lnTo>
                    <a:pt x="8403" y="122"/>
                  </a:lnTo>
                  <a:lnTo>
                    <a:pt x="8445" y="128"/>
                  </a:lnTo>
                  <a:lnTo>
                    <a:pt x="8484" y="134"/>
                  </a:lnTo>
                  <a:lnTo>
                    <a:pt x="8523" y="143"/>
                  </a:lnTo>
                  <a:lnTo>
                    <a:pt x="8560" y="154"/>
                  </a:lnTo>
                  <a:lnTo>
                    <a:pt x="8596" y="166"/>
                  </a:lnTo>
                  <a:lnTo>
                    <a:pt x="8631" y="181"/>
                  </a:lnTo>
                  <a:lnTo>
                    <a:pt x="8665" y="196"/>
                  </a:lnTo>
                  <a:lnTo>
                    <a:pt x="8696" y="214"/>
                  </a:lnTo>
                  <a:lnTo>
                    <a:pt x="8726" y="232"/>
                  </a:lnTo>
                  <a:lnTo>
                    <a:pt x="8755" y="253"/>
                  </a:lnTo>
                  <a:lnTo>
                    <a:pt x="8782" y="275"/>
                  </a:lnTo>
                  <a:lnTo>
                    <a:pt x="8807" y="299"/>
                  </a:lnTo>
                  <a:lnTo>
                    <a:pt x="8830" y="323"/>
                  </a:lnTo>
                  <a:lnTo>
                    <a:pt x="8852" y="349"/>
                  </a:lnTo>
                  <a:lnTo>
                    <a:pt x="8872" y="375"/>
                  </a:lnTo>
                  <a:lnTo>
                    <a:pt x="8890" y="403"/>
                  </a:lnTo>
                  <a:lnTo>
                    <a:pt x="8907" y="433"/>
                  </a:lnTo>
                  <a:lnTo>
                    <a:pt x="8921" y="462"/>
                  </a:lnTo>
                  <a:lnTo>
                    <a:pt x="8933" y="494"/>
                  </a:lnTo>
                  <a:lnTo>
                    <a:pt x="8944" y="525"/>
                  </a:lnTo>
                  <a:lnTo>
                    <a:pt x="8951" y="558"/>
                  </a:lnTo>
                  <a:lnTo>
                    <a:pt x="8958" y="591"/>
                  </a:lnTo>
                  <a:lnTo>
                    <a:pt x="8962" y="624"/>
                  </a:lnTo>
                  <a:lnTo>
                    <a:pt x="8964" y="659"/>
                  </a:lnTo>
                  <a:lnTo>
                    <a:pt x="8964" y="695"/>
                  </a:lnTo>
                  <a:lnTo>
                    <a:pt x="8962" y="730"/>
                  </a:lnTo>
                  <a:lnTo>
                    <a:pt x="8958" y="766"/>
                  </a:lnTo>
                  <a:lnTo>
                    <a:pt x="8951" y="803"/>
                  </a:lnTo>
                  <a:lnTo>
                    <a:pt x="8943" y="839"/>
                  </a:lnTo>
                  <a:lnTo>
                    <a:pt x="8931" y="876"/>
                  </a:lnTo>
                  <a:lnTo>
                    <a:pt x="8917" y="913"/>
                  </a:lnTo>
                  <a:lnTo>
                    <a:pt x="8905" y="948"/>
                  </a:lnTo>
                  <a:lnTo>
                    <a:pt x="8899" y="978"/>
                  </a:lnTo>
                  <a:lnTo>
                    <a:pt x="8899" y="1004"/>
                  </a:lnTo>
                  <a:lnTo>
                    <a:pt x="8904" y="1026"/>
                  </a:lnTo>
                  <a:lnTo>
                    <a:pt x="8914" y="1045"/>
                  </a:lnTo>
                  <a:lnTo>
                    <a:pt x="8931" y="1060"/>
                  </a:lnTo>
                  <a:lnTo>
                    <a:pt x="8951" y="1072"/>
                  </a:lnTo>
                  <a:lnTo>
                    <a:pt x="8976" y="1083"/>
                  </a:lnTo>
                  <a:lnTo>
                    <a:pt x="9006" y="1092"/>
                  </a:lnTo>
                  <a:lnTo>
                    <a:pt x="9041" y="1099"/>
                  </a:lnTo>
                  <a:lnTo>
                    <a:pt x="9079" y="1106"/>
                  </a:lnTo>
                  <a:lnTo>
                    <a:pt x="9123" y="1111"/>
                  </a:lnTo>
                  <a:lnTo>
                    <a:pt x="9219" y="1123"/>
                  </a:lnTo>
                  <a:lnTo>
                    <a:pt x="9330" y="1137"/>
                  </a:lnTo>
                  <a:lnTo>
                    <a:pt x="9390" y="1146"/>
                  </a:lnTo>
                  <a:lnTo>
                    <a:pt x="9454" y="1157"/>
                  </a:lnTo>
                  <a:lnTo>
                    <a:pt x="9520" y="1171"/>
                  </a:lnTo>
                  <a:lnTo>
                    <a:pt x="9589" y="1187"/>
                  </a:lnTo>
                  <a:lnTo>
                    <a:pt x="9660" y="1206"/>
                  </a:lnTo>
                  <a:lnTo>
                    <a:pt x="9733" y="1230"/>
                  </a:lnTo>
                  <a:lnTo>
                    <a:pt x="9808" y="1256"/>
                  </a:lnTo>
                  <a:lnTo>
                    <a:pt x="9886" y="1288"/>
                  </a:lnTo>
                  <a:lnTo>
                    <a:pt x="9965" y="1324"/>
                  </a:lnTo>
                  <a:lnTo>
                    <a:pt x="10045" y="1365"/>
                  </a:lnTo>
                  <a:lnTo>
                    <a:pt x="10127" y="1413"/>
                  </a:lnTo>
                  <a:lnTo>
                    <a:pt x="10210" y="1466"/>
                  </a:lnTo>
                  <a:lnTo>
                    <a:pt x="10294" y="1525"/>
                  </a:lnTo>
                  <a:lnTo>
                    <a:pt x="10378" y="1592"/>
                  </a:lnTo>
                  <a:lnTo>
                    <a:pt x="10464" y="1666"/>
                  </a:lnTo>
                  <a:lnTo>
                    <a:pt x="10550" y="1747"/>
                  </a:lnTo>
                  <a:lnTo>
                    <a:pt x="10604" y="1784"/>
                  </a:lnTo>
                  <a:lnTo>
                    <a:pt x="10657" y="1849"/>
                  </a:lnTo>
                  <a:lnTo>
                    <a:pt x="10708" y="1939"/>
                  </a:lnTo>
                  <a:lnTo>
                    <a:pt x="10757" y="2053"/>
                  </a:lnTo>
                  <a:lnTo>
                    <a:pt x="10803" y="2190"/>
                  </a:lnTo>
                  <a:lnTo>
                    <a:pt x="10848" y="2345"/>
                  </a:lnTo>
                  <a:lnTo>
                    <a:pt x="10892" y="2520"/>
                  </a:lnTo>
                  <a:lnTo>
                    <a:pt x="10932" y="2710"/>
                  </a:lnTo>
                  <a:lnTo>
                    <a:pt x="10971" y="2916"/>
                  </a:lnTo>
                  <a:lnTo>
                    <a:pt x="11008" y="3134"/>
                  </a:lnTo>
                  <a:lnTo>
                    <a:pt x="11043" y="3361"/>
                  </a:lnTo>
                  <a:lnTo>
                    <a:pt x="11076" y="3599"/>
                  </a:lnTo>
                  <a:lnTo>
                    <a:pt x="11108" y="3843"/>
                  </a:lnTo>
                  <a:lnTo>
                    <a:pt x="11137" y="4092"/>
                  </a:lnTo>
                  <a:lnTo>
                    <a:pt x="11166" y="4344"/>
                  </a:lnTo>
                  <a:lnTo>
                    <a:pt x="11192" y="4597"/>
                  </a:lnTo>
                  <a:lnTo>
                    <a:pt x="11216" y="4849"/>
                  </a:lnTo>
                  <a:lnTo>
                    <a:pt x="11239" y="5100"/>
                  </a:lnTo>
                  <a:lnTo>
                    <a:pt x="11260" y="5345"/>
                  </a:lnTo>
                  <a:lnTo>
                    <a:pt x="11278" y="5585"/>
                  </a:lnTo>
                  <a:lnTo>
                    <a:pt x="11296" y="5814"/>
                  </a:lnTo>
                  <a:lnTo>
                    <a:pt x="11312" y="6035"/>
                  </a:lnTo>
                  <a:lnTo>
                    <a:pt x="11326" y="6245"/>
                  </a:lnTo>
                  <a:lnTo>
                    <a:pt x="11339" y="6438"/>
                  </a:lnTo>
                  <a:lnTo>
                    <a:pt x="11360" y="6778"/>
                  </a:lnTo>
                  <a:lnTo>
                    <a:pt x="11374" y="7041"/>
                  </a:lnTo>
                  <a:lnTo>
                    <a:pt x="11383" y="7209"/>
                  </a:lnTo>
                  <a:lnTo>
                    <a:pt x="11385" y="7267"/>
                  </a:lnTo>
                  <a:lnTo>
                    <a:pt x="11385" y="11993"/>
                  </a:lnTo>
                  <a:lnTo>
                    <a:pt x="10271" y="11993"/>
                  </a:lnTo>
                  <a:lnTo>
                    <a:pt x="10192" y="13503"/>
                  </a:lnTo>
                  <a:lnTo>
                    <a:pt x="10150" y="13547"/>
                  </a:lnTo>
                  <a:lnTo>
                    <a:pt x="10109" y="13587"/>
                  </a:lnTo>
                  <a:lnTo>
                    <a:pt x="10066" y="13624"/>
                  </a:lnTo>
                  <a:lnTo>
                    <a:pt x="10025" y="13659"/>
                  </a:lnTo>
                  <a:lnTo>
                    <a:pt x="9982" y="13691"/>
                  </a:lnTo>
                  <a:lnTo>
                    <a:pt x="9939" y="13721"/>
                  </a:lnTo>
                  <a:lnTo>
                    <a:pt x="9896" y="13747"/>
                  </a:lnTo>
                  <a:lnTo>
                    <a:pt x="9853" y="13771"/>
                  </a:lnTo>
                  <a:lnTo>
                    <a:pt x="9810" y="13792"/>
                  </a:lnTo>
                  <a:lnTo>
                    <a:pt x="9765" y="13810"/>
                  </a:lnTo>
                  <a:lnTo>
                    <a:pt x="9721" y="13825"/>
                  </a:lnTo>
                  <a:lnTo>
                    <a:pt x="9676" y="13837"/>
                  </a:lnTo>
                  <a:lnTo>
                    <a:pt x="9632" y="13848"/>
                  </a:lnTo>
                  <a:lnTo>
                    <a:pt x="9586" y="13855"/>
                  </a:lnTo>
                  <a:lnTo>
                    <a:pt x="9540" y="13859"/>
                  </a:lnTo>
                  <a:lnTo>
                    <a:pt x="9495" y="13860"/>
                  </a:lnTo>
                  <a:lnTo>
                    <a:pt x="9448" y="13859"/>
                  </a:lnTo>
                  <a:lnTo>
                    <a:pt x="9402" y="13855"/>
                  </a:lnTo>
                  <a:lnTo>
                    <a:pt x="9355" y="13848"/>
                  </a:lnTo>
                  <a:lnTo>
                    <a:pt x="9308" y="13837"/>
                  </a:lnTo>
                  <a:lnTo>
                    <a:pt x="9260" y="13825"/>
                  </a:lnTo>
                  <a:lnTo>
                    <a:pt x="9212" y="13810"/>
                  </a:lnTo>
                  <a:lnTo>
                    <a:pt x="9164" y="13792"/>
                  </a:lnTo>
                  <a:lnTo>
                    <a:pt x="9116" y="13771"/>
                  </a:lnTo>
                  <a:lnTo>
                    <a:pt x="9068" y="13747"/>
                  </a:lnTo>
                  <a:lnTo>
                    <a:pt x="9019" y="13721"/>
                  </a:lnTo>
                  <a:lnTo>
                    <a:pt x="8969" y="13691"/>
                  </a:lnTo>
                  <a:lnTo>
                    <a:pt x="8920" y="13659"/>
                  </a:lnTo>
                  <a:lnTo>
                    <a:pt x="8869" y="13624"/>
                  </a:lnTo>
                  <a:lnTo>
                    <a:pt x="8819" y="13587"/>
                  </a:lnTo>
                  <a:lnTo>
                    <a:pt x="8769" y="13547"/>
                  </a:lnTo>
                  <a:lnTo>
                    <a:pt x="8719" y="13503"/>
                  </a:lnTo>
                  <a:lnTo>
                    <a:pt x="8719" y="11954"/>
                  </a:lnTo>
                  <a:lnTo>
                    <a:pt x="2667" y="11954"/>
                  </a:lnTo>
                  <a:close/>
                  <a:moveTo>
                    <a:pt x="3343" y="516"/>
                  </a:moveTo>
                  <a:lnTo>
                    <a:pt x="7962" y="516"/>
                  </a:lnTo>
                  <a:lnTo>
                    <a:pt x="7982" y="516"/>
                  </a:lnTo>
                  <a:lnTo>
                    <a:pt x="8003" y="519"/>
                  </a:lnTo>
                  <a:lnTo>
                    <a:pt x="8022" y="521"/>
                  </a:lnTo>
                  <a:lnTo>
                    <a:pt x="8042" y="524"/>
                  </a:lnTo>
                  <a:lnTo>
                    <a:pt x="8061" y="528"/>
                  </a:lnTo>
                  <a:lnTo>
                    <a:pt x="8080" y="534"/>
                  </a:lnTo>
                  <a:lnTo>
                    <a:pt x="8099" y="540"/>
                  </a:lnTo>
                  <a:lnTo>
                    <a:pt x="8116" y="548"/>
                  </a:lnTo>
                  <a:lnTo>
                    <a:pt x="8134" y="556"/>
                  </a:lnTo>
                  <a:lnTo>
                    <a:pt x="8151" y="564"/>
                  </a:lnTo>
                  <a:lnTo>
                    <a:pt x="8167" y="574"/>
                  </a:lnTo>
                  <a:lnTo>
                    <a:pt x="8184" y="584"/>
                  </a:lnTo>
                  <a:lnTo>
                    <a:pt x="8200" y="596"/>
                  </a:lnTo>
                  <a:lnTo>
                    <a:pt x="8214" y="607"/>
                  </a:lnTo>
                  <a:lnTo>
                    <a:pt x="8230" y="620"/>
                  </a:lnTo>
                  <a:lnTo>
                    <a:pt x="8243" y="633"/>
                  </a:lnTo>
                  <a:lnTo>
                    <a:pt x="8256" y="647"/>
                  </a:lnTo>
                  <a:lnTo>
                    <a:pt x="8269" y="661"/>
                  </a:lnTo>
                  <a:lnTo>
                    <a:pt x="8281" y="677"/>
                  </a:lnTo>
                  <a:lnTo>
                    <a:pt x="8292" y="692"/>
                  </a:lnTo>
                  <a:lnTo>
                    <a:pt x="8302" y="708"/>
                  </a:lnTo>
                  <a:lnTo>
                    <a:pt x="8312" y="725"/>
                  </a:lnTo>
                  <a:lnTo>
                    <a:pt x="8320" y="742"/>
                  </a:lnTo>
                  <a:lnTo>
                    <a:pt x="8329" y="759"/>
                  </a:lnTo>
                  <a:lnTo>
                    <a:pt x="8336" y="778"/>
                  </a:lnTo>
                  <a:lnTo>
                    <a:pt x="8342" y="795"/>
                  </a:lnTo>
                  <a:lnTo>
                    <a:pt x="8348" y="815"/>
                  </a:lnTo>
                  <a:lnTo>
                    <a:pt x="8352" y="833"/>
                  </a:lnTo>
                  <a:lnTo>
                    <a:pt x="8355" y="853"/>
                  </a:lnTo>
                  <a:lnTo>
                    <a:pt x="8358" y="873"/>
                  </a:lnTo>
                  <a:lnTo>
                    <a:pt x="8360" y="893"/>
                  </a:lnTo>
                  <a:lnTo>
                    <a:pt x="8360" y="913"/>
                  </a:lnTo>
                  <a:lnTo>
                    <a:pt x="8360" y="1549"/>
                  </a:lnTo>
                  <a:lnTo>
                    <a:pt x="8360" y="1570"/>
                  </a:lnTo>
                  <a:lnTo>
                    <a:pt x="8358" y="1589"/>
                  </a:lnTo>
                  <a:lnTo>
                    <a:pt x="8355" y="1609"/>
                  </a:lnTo>
                  <a:lnTo>
                    <a:pt x="8352" y="1629"/>
                  </a:lnTo>
                  <a:lnTo>
                    <a:pt x="8348" y="1648"/>
                  </a:lnTo>
                  <a:lnTo>
                    <a:pt x="8342" y="1667"/>
                  </a:lnTo>
                  <a:lnTo>
                    <a:pt x="8336" y="1685"/>
                  </a:lnTo>
                  <a:lnTo>
                    <a:pt x="8329" y="1704"/>
                  </a:lnTo>
                  <a:lnTo>
                    <a:pt x="8320" y="1721"/>
                  </a:lnTo>
                  <a:lnTo>
                    <a:pt x="8312" y="1737"/>
                  </a:lnTo>
                  <a:lnTo>
                    <a:pt x="8302" y="1755"/>
                  </a:lnTo>
                  <a:lnTo>
                    <a:pt x="8292" y="1770"/>
                  </a:lnTo>
                  <a:lnTo>
                    <a:pt x="8281" y="1787"/>
                  </a:lnTo>
                  <a:lnTo>
                    <a:pt x="8269" y="1802"/>
                  </a:lnTo>
                  <a:lnTo>
                    <a:pt x="8256" y="1816"/>
                  </a:lnTo>
                  <a:lnTo>
                    <a:pt x="8243" y="1829"/>
                  </a:lnTo>
                  <a:lnTo>
                    <a:pt x="8230" y="1843"/>
                  </a:lnTo>
                  <a:lnTo>
                    <a:pt x="8214" y="1855"/>
                  </a:lnTo>
                  <a:lnTo>
                    <a:pt x="8200" y="1867"/>
                  </a:lnTo>
                  <a:lnTo>
                    <a:pt x="8184" y="1878"/>
                  </a:lnTo>
                  <a:lnTo>
                    <a:pt x="8167" y="1889"/>
                  </a:lnTo>
                  <a:lnTo>
                    <a:pt x="8151" y="1898"/>
                  </a:lnTo>
                  <a:lnTo>
                    <a:pt x="8134" y="1906"/>
                  </a:lnTo>
                  <a:lnTo>
                    <a:pt x="8116" y="1915"/>
                  </a:lnTo>
                  <a:lnTo>
                    <a:pt x="8099" y="1922"/>
                  </a:lnTo>
                  <a:lnTo>
                    <a:pt x="8080" y="1928"/>
                  </a:lnTo>
                  <a:lnTo>
                    <a:pt x="8061" y="1934"/>
                  </a:lnTo>
                  <a:lnTo>
                    <a:pt x="8042" y="1938"/>
                  </a:lnTo>
                  <a:lnTo>
                    <a:pt x="8022" y="1941"/>
                  </a:lnTo>
                  <a:lnTo>
                    <a:pt x="8003" y="1944"/>
                  </a:lnTo>
                  <a:lnTo>
                    <a:pt x="7982" y="1946"/>
                  </a:lnTo>
                  <a:lnTo>
                    <a:pt x="7962" y="1946"/>
                  </a:lnTo>
                  <a:lnTo>
                    <a:pt x="3343" y="1946"/>
                  </a:lnTo>
                  <a:lnTo>
                    <a:pt x="3324" y="1946"/>
                  </a:lnTo>
                  <a:lnTo>
                    <a:pt x="3303" y="1944"/>
                  </a:lnTo>
                  <a:lnTo>
                    <a:pt x="3283" y="1941"/>
                  </a:lnTo>
                  <a:lnTo>
                    <a:pt x="3264" y="1938"/>
                  </a:lnTo>
                  <a:lnTo>
                    <a:pt x="3244" y="1934"/>
                  </a:lnTo>
                  <a:lnTo>
                    <a:pt x="3226" y="1928"/>
                  </a:lnTo>
                  <a:lnTo>
                    <a:pt x="3207" y="1922"/>
                  </a:lnTo>
                  <a:lnTo>
                    <a:pt x="3190" y="1915"/>
                  </a:lnTo>
                  <a:lnTo>
                    <a:pt x="3171" y="1906"/>
                  </a:lnTo>
                  <a:lnTo>
                    <a:pt x="3155" y="1898"/>
                  </a:lnTo>
                  <a:lnTo>
                    <a:pt x="3137" y="1889"/>
                  </a:lnTo>
                  <a:lnTo>
                    <a:pt x="3122" y="1878"/>
                  </a:lnTo>
                  <a:lnTo>
                    <a:pt x="3105" y="1867"/>
                  </a:lnTo>
                  <a:lnTo>
                    <a:pt x="3091" y="1855"/>
                  </a:lnTo>
                  <a:lnTo>
                    <a:pt x="3076" y="1843"/>
                  </a:lnTo>
                  <a:lnTo>
                    <a:pt x="3063" y="1829"/>
                  </a:lnTo>
                  <a:lnTo>
                    <a:pt x="3050" y="1816"/>
                  </a:lnTo>
                  <a:lnTo>
                    <a:pt x="3037" y="1802"/>
                  </a:lnTo>
                  <a:lnTo>
                    <a:pt x="3025" y="1787"/>
                  </a:lnTo>
                  <a:lnTo>
                    <a:pt x="3014" y="1770"/>
                  </a:lnTo>
                  <a:lnTo>
                    <a:pt x="3004" y="1755"/>
                  </a:lnTo>
                  <a:lnTo>
                    <a:pt x="2994" y="1737"/>
                  </a:lnTo>
                  <a:lnTo>
                    <a:pt x="2985" y="1721"/>
                  </a:lnTo>
                  <a:lnTo>
                    <a:pt x="2977" y="1704"/>
                  </a:lnTo>
                  <a:lnTo>
                    <a:pt x="2970" y="1685"/>
                  </a:lnTo>
                  <a:lnTo>
                    <a:pt x="2964" y="1667"/>
                  </a:lnTo>
                  <a:lnTo>
                    <a:pt x="2958" y="1648"/>
                  </a:lnTo>
                  <a:lnTo>
                    <a:pt x="2954" y="1629"/>
                  </a:lnTo>
                  <a:lnTo>
                    <a:pt x="2950" y="1609"/>
                  </a:lnTo>
                  <a:lnTo>
                    <a:pt x="2948" y="1589"/>
                  </a:lnTo>
                  <a:lnTo>
                    <a:pt x="2946" y="1570"/>
                  </a:lnTo>
                  <a:lnTo>
                    <a:pt x="2946" y="1549"/>
                  </a:lnTo>
                  <a:lnTo>
                    <a:pt x="2946" y="913"/>
                  </a:lnTo>
                  <a:lnTo>
                    <a:pt x="2946" y="893"/>
                  </a:lnTo>
                  <a:lnTo>
                    <a:pt x="2948" y="873"/>
                  </a:lnTo>
                  <a:lnTo>
                    <a:pt x="2950" y="853"/>
                  </a:lnTo>
                  <a:lnTo>
                    <a:pt x="2954" y="833"/>
                  </a:lnTo>
                  <a:lnTo>
                    <a:pt x="2958" y="815"/>
                  </a:lnTo>
                  <a:lnTo>
                    <a:pt x="2964" y="795"/>
                  </a:lnTo>
                  <a:lnTo>
                    <a:pt x="2970" y="778"/>
                  </a:lnTo>
                  <a:lnTo>
                    <a:pt x="2977" y="759"/>
                  </a:lnTo>
                  <a:lnTo>
                    <a:pt x="2985" y="742"/>
                  </a:lnTo>
                  <a:lnTo>
                    <a:pt x="2994" y="725"/>
                  </a:lnTo>
                  <a:lnTo>
                    <a:pt x="3004" y="708"/>
                  </a:lnTo>
                  <a:lnTo>
                    <a:pt x="3014" y="692"/>
                  </a:lnTo>
                  <a:lnTo>
                    <a:pt x="3025" y="677"/>
                  </a:lnTo>
                  <a:lnTo>
                    <a:pt x="3037" y="661"/>
                  </a:lnTo>
                  <a:lnTo>
                    <a:pt x="3050" y="647"/>
                  </a:lnTo>
                  <a:lnTo>
                    <a:pt x="3063" y="633"/>
                  </a:lnTo>
                  <a:lnTo>
                    <a:pt x="3076" y="620"/>
                  </a:lnTo>
                  <a:lnTo>
                    <a:pt x="3091" y="607"/>
                  </a:lnTo>
                  <a:lnTo>
                    <a:pt x="3105" y="596"/>
                  </a:lnTo>
                  <a:lnTo>
                    <a:pt x="3122" y="584"/>
                  </a:lnTo>
                  <a:lnTo>
                    <a:pt x="3137" y="574"/>
                  </a:lnTo>
                  <a:lnTo>
                    <a:pt x="3155" y="564"/>
                  </a:lnTo>
                  <a:lnTo>
                    <a:pt x="3171" y="556"/>
                  </a:lnTo>
                  <a:lnTo>
                    <a:pt x="3190" y="548"/>
                  </a:lnTo>
                  <a:lnTo>
                    <a:pt x="3207" y="540"/>
                  </a:lnTo>
                  <a:lnTo>
                    <a:pt x="3226" y="534"/>
                  </a:lnTo>
                  <a:lnTo>
                    <a:pt x="3244" y="528"/>
                  </a:lnTo>
                  <a:lnTo>
                    <a:pt x="3264" y="524"/>
                  </a:lnTo>
                  <a:lnTo>
                    <a:pt x="3283" y="521"/>
                  </a:lnTo>
                  <a:lnTo>
                    <a:pt x="3303" y="519"/>
                  </a:lnTo>
                  <a:lnTo>
                    <a:pt x="3324" y="516"/>
                  </a:lnTo>
                  <a:lnTo>
                    <a:pt x="3343" y="516"/>
                  </a:lnTo>
                  <a:close/>
                  <a:moveTo>
                    <a:pt x="995" y="7188"/>
                  </a:moveTo>
                  <a:lnTo>
                    <a:pt x="911" y="7163"/>
                  </a:lnTo>
                  <a:lnTo>
                    <a:pt x="838" y="7117"/>
                  </a:lnTo>
                  <a:lnTo>
                    <a:pt x="775" y="7053"/>
                  </a:lnTo>
                  <a:lnTo>
                    <a:pt x="723" y="6971"/>
                  </a:lnTo>
                  <a:lnTo>
                    <a:pt x="679" y="6873"/>
                  </a:lnTo>
                  <a:lnTo>
                    <a:pt x="644" y="6760"/>
                  </a:lnTo>
                  <a:lnTo>
                    <a:pt x="619" y="6632"/>
                  </a:lnTo>
                  <a:lnTo>
                    <a:pt x="601" y="6493"/>
                  </a:lnTo>
                  <a:lnTo>
                    <a:pt x="590" y="6342"/>
                  </a:lnTo>
                  <a:lnTo>
                    <a:pt x="585" y="6181"/>
                  </a:lnTo>
                  <a:lnTo>
                    <a:pt x="588" y="6011"/>
                  </a:lnTo>
                  <a:lnTo>
                    <a:pt x="596" y="5835"/>
                  </a:lnTo>
                  <a:lnTo>
                    <a:pt x="609" y="5652"/>
                  </a:lnTo>
                  <a:lnTo>
                    <a:pt x="628" y="5464"/>
                  </a:lnTo>
                  <a:lnTo>
                    <a:pt x="650" y="5272"/>
                  </a:lnTo>
                  <a:lnTo>
                    <a:pt x="676" y="5078"/>
                  </a:lnTo>
                  <a:lnTo>
                    <a:pt x="706" y="4884"/>
                  </a:lnTo>
                  <a:lnTo>
                    <a:pt x="738" y="4689"/>
                  </a:lnTo>
                  <a:lnTo>
                    <a:pt x="773" y="4496"/>
                  </a:lnTo>
                  <a:lnTo>
                    <a:pt x="809" y="4306"/>
                  </a:lnTo>
                  <a:lnTo>
                    <a:pt x="846" y="4120"/>
                  </a:lnTo>
                  <a:lnTo>
                    <a:pt x="885" y="3939"/>
                  </a:lnTo>
                  <a:lnTo>
                    <a:pt x="923" y="3764"/>
                  </a:lnTo>
                  <a:lnTo>
                    <a:pt x="961" y="3598"/>
                  </a:lnTo>
                  <a:lnTo>
                    <a:pt x="998" y="3440"/>
                  </a:lnTo>
                  <a:lnTo>
                    <a:pt x="1034" y="3293"/>
                  </a:lnTo>
                  <a:lnTo>
                    <a:pt x="1069" y="3158"/>
                  </a:lnTo>
                  <a:lnTo>
                    <a:pt x="1101" y="3035"/>
                  </a:lnTo>
                  <a:lnTo>
                    <a:pt x="1129" y="2927"/>
                  </a:lnTo>
                  <a:lnTo>
                    <a:pt x="1155" y="2834"/>
                  </a:lnTo>
                  <a:lnTo>
                    <a:pt x="1177" y="2758"/>
                  </a:lnTo>
                  <a:lnTo>
                    <a:pt x="1194" y="2700"/>
                  </a:lnTo>
                  <a:lnTo>
                    <a:pt x="1229" y="2668"/>
                  </a:lnTo>
                  <a:lnTo>
                    <a:pt x="1308" y="2637"/>
                  </a:lnTo>
                  <a:lnTo>
                    <a:pt x="1429" y="2609"/>
                  </a:lnTo>
                  <a:lnTo>
                    <a:pt x="1591" y="2582"/>
                  </a:lnTo>
                  <a:lnTo>
                    <a:pt x="1789" y="2558"/>
                  </a:lnTo>
                  <a:lnTo>
                    <a:pt x="2019" y="2535"/>
                  </a:lnTo>
                  <a:lnTo>
                    <a:pt x="2280" y="2515"/>
                  </a:lnTo>
                  <a:lnTo>
                    <a:pt x="2569" y="2497"/>
                  </a:lnTo>
                  <a:lnTo>
                    <a:pt x="2882" y="2481"/>
                  </a:lnTo>
                  <a:lnTo>
                    <a:pt x="3216" y="2467"/>
                  </a:lnTo>
                  <a:lnTo>
                    <a:pt x="3567" y="2455"/>
                  </a:lnTo>
                  <a:lnTo>
                    <a:pt x="3934" y="2447"/>
                  </a:lnTo>
                  <a:lnTo>
                    <a:pt x="4313" y="2439"/>
                  </a:lnTo>
                  <a:lnTo>
                    <a:pt x="4702" y="2433"/>
                  </a:lnTo>
                  <a:lnTo>
                    <a:pt x="5096" y="2430"/>
                  </a:lnTo>
                  <a:lnTo>
                    <a:pt x="5493" y="2429"/>
                  </a:lnTo>
                  <a:lnTo>
                    <a:pt x="5891" y="2430"/>
                  </a:lnTo>
                  <a:lnTo>
                    <a:pt x="6285" y="2433"/>
                  </a:lnTo>
                  <a:lnTo>
                    <a:pt x="6674" y="2439"/>
                  </a:lnTo>
                  <a:lnTo>
                    <a:pt x="7053" y="2445"/>
                  </a:lnTo>
                  <a:lnTo>
                    <a:pt x="7419" y="2455"/>
                  </a:lnTo>
                  <a:lnTo>
                    <a:pt x="7772" y="2467"/>
                  </a:lnTo>
                  <a:lnTo>
                    <a:pt x="8105" y="2481"/>
                  </a:lnTo>
                  <a:lnTo>
                    <a:pt x="8419" y="2497"/>
                  </a:lnTo>
                  <a:lnTo>
                    <a:pt x="8707" y="2515"/>
                  </a:lnTo>
                  <a:lnTo>
                    <a:pt x="8968" y="2535"/>
                  </a:lnTo>
                  <a:lnTo>
                    <a:pt x="9198" y="2558"/>
                  </a:lnTo>
                  <a:lnTo>
                    <a:pt x="9396" y="2582"/>
                  </a:lnTo>
                  <a:lnTo>
                    <a:pt x="9557" y="2609"/>
                  </a:lnTo>
                  <a:lnTo>
                    <a:pt x="9680" y="2637"/>
                  </a:lnTo>
                  <a:lnTo>
                    <a:pt x="9759" y="2668"/>
                  </a:lnTo>
                  <a:lnTo>
                    <a:pt x="9793" y="2700"/>
                  </a:lnTo>
                  <a:lnTo>
                    <a:pt x="9811" y="2758"/>
                  </a:lnTo>
                  <a:lnTo>
                    <a:pt x="9832" y="2834"/>
                  </a:lnTo>
                  <a:lnTo>
                    <a:pt x="9858" y="2927"/>
                  </a:lnTo>
                  <a:lnTo>
                    <a:pt x="9887" y="3035"/>
                  </a:lnTo>
                  <a:lnTo>
                    <a:pt x="9919" y="3158"/>
                  </a:lnTo>
                  <a:lnTo>
                    <a:pt x="9953" y="3293"/>
                  </a:lnTo>
                  <a:lnTo>
                    <a:pt x="9989" y="3440"/>
                  </a:lnTo>
                  <a:lnTo>
                    <a:pt x="10026" y="3598"/>
                  </a:lnTo>
                  <a:lnTo>
                    <a:pt x="10064" y="3764"/>
                  </a:lnTo>
                  <a:lnTo>
                    <a:pt x="10102" y="3939"/>
                  </a:lnTo>
                  <a:lnTo>
                    <a:pt x="10140" y="4120"/>
                  </a:lnTo>
                  <a:lnTo>
                    <a:pt x="10179" y="4306"/>
                  </a:lnTo>
                  <a:lnTo>
                    <a:pt x="10215" y="4496"/>
                  </a:lnTo>
                  <a:lnTo>
                    <a:pt x="10248" y="4689"/>
                  </a:lnTo>
                  <a:lnTo>
                    <a:pt x="10281" y="4884"/>
                  </a:lnTo>
                  <a:lnTo>
                    <a:pt x="10311" y="5078"/>
                  </a:lnTo>
                  <a:lnTo>
                    <a:pt x="10337" y="5272"/>
                  </a:lnTo>
                  <a:lnTo>
                    <a:pt x="10360" y="5464"/>
                  </a:lnTo>
                  <a:lnTo>
                    <a:pt x="10377" y="5652"/>
                  </a:lnTo>
                  <a:lnTo>
                    <a:pt x="10392" y="5835"/>
                  </a:lnTo>
                  <a:lnTo>
                    <a:pt x="10399" y="6011"/>
                  </a:lnTo>
                  <a:lnTo>
                    <a:pt x="10401" y="6181"/>
                  </a:lnTo>
                  <a:lnTo>
                    <a:pt x="10397" y="6342"/>
                  </a:lnTo>
                  <a:lnTo>
                    <a:pt x="10386" y="6493"/>
                  </a:lnTo>
                  <a:lnTo>
                    <a:pt x="10369" y="6632"/>
                  </a:lnTo>
                  <a:lnTo>
                    <a:pt x="10342" y="6760"/>
                  </a:lnTo>
                  <a:lnTo>
                    <a:pt x="10307" y="6873"/>
                  </a:lnTo>
                  <a:lnTo>
                    <a:pt x="10264" y="6971"/>
                  </a:lnTo>
                  <a:lnTo>
                    <a:pt x="10211" y="7053"/>
                  </a:lnTo>
                  <a:lnTo>
                    <a:pt x="10149" y="7117"/>
                  </a:lnTo>
                  <a:lnTo>
                    <a:pt x="10076" y="7163"/>
                  </a:lnTo>
                  <a:lnTo>
                    <a:pt x="9992" y="7188"/>
                  </a:lnTo>
                  <a:lnTo>
                    <a:pt x="9788" y="7220"/>
                  </a:lnTo>
                  <a:lnTo>
                    <a:pt x="9568" y="7250"/>
                  </a:lnTo>
                  <a:lnTo>
                    <a:pt x="9335" y="7277"/>
                  </a:lnTo>
                  <a:lnTo>
                    <a:pt x="9089" y="7303"/>
                  </a:lnTo>
                  <a:lnTo>
                    <a:pt x="8830" y="7326"/>
                  </a:lnTo>
                  <a:lnTo>
                    <a:pt x="8562" y="7348"/>
                  </a:lnTo>
                  <a:lnTo>
                    <a:pt x="8283" y="7368"/>
                  </a:lnTo>
                  <a:lnTo>
                    <a:pt x="7996" y="7385"/>
                  </a:lnTo>
                  <a:lnTo>
                    <a:pt x="7700" y="7400"/>
                  </a:lnTo>
                  <a:lnTo>
                    <a:pt x="7398" y="7413"/>
                  </a:lnTo>
                  <a:lnTo>
                    <a:pt x="7090" y="7424"/>
                  </a:lnTo>
                  <a:lnTo>
                    <a:pt x="6776" y="7434"/>
                  </a:lnTo>
                  <a:lnTo>
                    <a:pt x="6459" y="7441"/>
                  </a:lnTo>
                  <a:lnTo>
                    <a:pt x="6139" y="7446"/>
                  </a:lnTo>
                  <a:lnTo>
                    <a:pt x="5817" y="7449"/>
                  </a:lnTo>
                  <a:lnTo>
                    <a:pt x="5493" y="7450"/>
                  </a:lnTo>
                  <a:lnTo>
                    <a:pt x="5170" y="7449"/>
                  </a:lnTo>
                  <a:lnTo>
                    <a:pt x="4848" y="7446"/>
                  </a:lnTo>
                  <a:lnTo>
                    <a:pt x="4528" y="7441"/>
                  </a:lnTo>
                  <a:lnTo>
                    <a:pt x="4210" y="7434"/>
                  </a:lnTo>
                  <a:lnTo>
                    <a:pt x="3897" y="7424"/>
                  </a:lnTo>
                  <a:lnTo>
                    <a:pt x="3589" y="7413"/>
                  </a:lnTo>
                  <a:lnTo>
                    <a:pt x="3287" y="7400"/>
                  </a:lnTo>
                  <a:lnTo>
                    <a:pt x="2991" y="7385"/>
                  </a:lnTo>
                  <a:lnTo>
                    <a:pt x="2704" y="7368"/>
                  </a:lnTo>
                  <a:lnTo>
                    <a:pt x="2425" y="7348"/>
                  </a:lnTo>
                  <a:lnTo>
                    <a:pt x="2156" y="7326"/>
                  </a:lnTo>
                  <a:lnTo>
                    <a:pt x="1898" y="7303"/>
                  </a:lnTo>
                  <a:lnTo>
                    <a:pt x="1652" y="7277"/>
                  </a:lnTo>
                  <a:lnTo>
                    <a:pt x="1419" y="7250"/>
                  </a:lnTo>
                  <a:lnTo>
                    <a:pt x="1199" y="7220"/>
                  </a:lnTo>
                  <a:lnTo>
                    <a:pt x="995" y="7188"/>
                  </a:lnTo>
                  <a:close/>
                </a:path>
              </a:pathLst>
            </a:custGeom>
            <a:solidFill>
              <a:srgbClr val="EDC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0" name="Freeform 45"/>
            <p:cNvSpPr>
              <a:spLocks/>
            </p:cNvSpPr>
            <p:nvPr/>
          </p:nvSpPr>
          <p:spPr bwMode="auto">
            <a:xfrm>
              <a:off x="885" y="882"/>
              <a:ext cx="230" cy="230"/>
            </a:xfrm>
            <a:custGeom>
              <a:avLst/>
              <a:gdLst>
                <a:gd name="T0" fmla="*/ 1272 w 2309"/>
                <a:gd name="T1" fmla="*/ 6 h 2304"/>
                <a:gd name="T2" fmla="*/ 1443 w 2309"/>
                <a:gd name="T3" fmla="*/ 36 h 2304"/>
                <a:gd name="T4" fmla="*/ 1603 w 2309"/>
                <a:gd name="T5" fmla="*/ 91 h 2304"/>
                <a:gd name="T6" fmla="*/ 1753 w 2309"/>
                <a:gd name="T7" fmla="*/ 167 h 2304"/>
                <a:gd name="T8" fmla="*/ 1888 w 2309"/>
                <a:gd name="T9" fmla="*/ 263 h 2304"/>
                <a:gd name="T10" fmla="*/ 2009 w 2309"/>
                <a:gd name="T11" fmla="*/ 377 h 2304"/>
                <a:gd name="T12" fmla="*/ 2112 w 2309"/>
                <a:gd name="T13" fmla="*/ 508 h 2304"/>
                <a:gd name="T14" fmla="*/ 2195 w 2309"/>
                <a:gd name="T15" fmla="*/ 653 h 2304"/>
                <a:gd name="T16" fmla="*/ 2257 w 2309"/>
                <a:gd name="T17" fmla="*/ 810 h 2304"/>
                <a:gd name="T18" fmla="*/ 2295 w 2309"/>
                <a:gd name="T19" fmla="*/ 976 h 2304"/>
                <a:gd name="T20" fmla="*/ 2309 w 2309"/>
                <a:gd name="T21" fmla="*/ 1152 h 2304"/>
                <a:gd name="T22" fmla="*/ 2295 w 2309"/>
                <a:gd name="T23" fmla="*/ 1327 h 2304"/>
                <a:gd name="T24" fmla="*/ 2257 w 2309"/>
                <a:gd name="T25" fmla="*/ 1495 h 2304"/>
                <a:gd name="T26" fmla="*/ 2195 w 2309"/>
                <a:gd name="T27" fmla="*/ 1652 h 2304"/>
                <a:gd name="T28" fmla="*/ 2112 w 2309"/>
                <a:gd name="T29" fmla="*/ 1796 h 2304"/>
                <a:gd name="T30" fmla="*/ 2009 w 2309"/>
                <a:gd name="T31" fmla="*/ 1926 h 2304"/>
                <a:gd name="T32" fmla="*/ 1888 w 2309"/>
                <a:gd name="T33" fmla="*/ 2040 h 2304"/>
                <a:gd name="T34" fmla="*/ 1753 w 2309"/>
                <a:gd name="T35" fmla="*/ 2137 h 2304"/>
                <a:gd name="T36" fmla="*/ 1603 w 2309"/>
                <a:gd name="T37" fmla="*/ 2214 h 2304"/>
                <a:gd name="T38" fmla="*/ 1443 w 2309"/>
                <a:gd name="T39" fmla="*/ 2267 h 2304"/>
                <a:gd name="T40" fmla="*/ 1272 w 2309"/>
                <a:gd name="T41" fmla="*/ 2297 h 2304"/>
                <a:gd name="T42" fmla="*/ 1096 w 2309"/>
                <a:gd name="T43" fmla="*/ 2302 h 2304"/>
                <a:gd name="T44" fmla="*/ 922 w 2309"/>
                <a:gd name="T45" fmla="*/ 2280 h 2304"/>
                <a:gd name="T46" fmla="*/ 757 w 2309"/>
                <a:gd name="T47" fmla="*/ 2234 h 2304"/>
                <a:gd name="T48" fmla="*/ 604 w 2309"/>
                <a:gd name="T49" fmla="*/ 2165 h 2304"/>
                <a:gd name="T50" fmla="*/ 463 w 2309"/>
                <a:gd name="T51" fmla="*/ 2075 h 2304"/>
                <a:gd name="T52" fmla="*/ 338 w 2309"/>
                <a:gd name="T53" fmla="*/ 1966 h 2304"/>
                <a:gd name="T54" fmla="*/ 230 w 2309"/>
                <a:gd name="T55" fmla="*/ 1841 h 2304"/>
                <a:gd name="T56" fmla="*/ 139 w 2309"/>
                <a:gd name="T57" fmla="*/ 1701 h 2304"/>
                <a:gd name="T58" fmla="*/ 70 w 2309"/>
                <a:gd name="T59" fmla="*/ 1548 h 2304"/>
                <a:gd name="T60" fmla="*/ 23 w 2309"/>
                <a:gd name="T61" fmla="*/ 1384 h 2304"/>
                <a:gd name="T62" fmla="*/ 1 w 2309"/>
                <a:gd name="T63" fmla="*/ 1211 h 2304"/>
                <a:gd name="T64" fmla="*/ 6 w 2309"/>
                <a:gd name="T65" fmla="*/ 1034 h 2304"/>
                <a:gd name="T66" fmla="*/ 36 w 2309"/>
                <a:gd name="T67" fmla="*/ 864 h 2304"/>
                <a:gd name="T68" fmla="*/ 91 w 2309"/>
                <a:gd name="T69" fmla="*/ 704 h 2304"/>
                <a:gd name="T70" fmla="*/ 167 w 2309"/>
                <a:gd name="T71" fmla="*/ 555 h 2304"/>
                <a:gd name="T72" fmla="*/ 264 w 2309"/>
                <a:gd name="T73" fmla="*/ 420 h 2304"/>
                <a:gd name="T74" fmla="*/ 378 w 2309"/>
                <a:gd name="T75" fmla="*/ 300 h 2304"/>
                <a:gd name="T76" fmla="*/ 509 w 2309"/>
                <a:gd name="T77" fmla="*/ 197 h 2304"/>
                <a:gd name="T78" fmla="*/ 654 w 2309"/>
                <a:gd name="T79" fmla="*/ 114 h 2304"/>
                <a:gd name="T80" fmla="*/ 812 w 2309"/>
                <a:gd name="T81" fmla="*/ 53 h 2304"/>
                <a:gd name="T82" fmla="*/ 979 w 2309"/>
                <a:gd name="T83" fmla="*/ 13 h 2304"/>
                <a:gd name="T84" fmla="*/ 1154 w 2309"/>
                <a:gd name="T85" fmla="*/ 0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09" h="2304">
                  <a:moveTo>
                    <a:pt x="1154" y="0"/>
                  </a:moveTo>
                  <a:lnTo>
                    <a:pt x="1213" y="1"/>
                  </a:lnTo>
                  <a:lnTo>
                    <a:pt x="1272" y="6"/>
                  </a:lnTo>
                  <a:lnTo>
                    <a:pt x="1330" y="13"/>
                  </a:lnTo>
                  <a:lnTo>
                    <a:pt x="1387" y="23"/>
                  </a:lnTo>
                  <a:lnTo>
                    <a:pt x="1443" y="36"/>
                  </a:lnTo>
                  <a:lnTo>
                    <a:pt x="1497" y="53"/>
                  </a:lnTo>
                  <a:lnTo>
                    <a:pt x="1551" y="70"/>
                  </a:lnTo>
                  <a:lnTo>
                    <a:pt x="1603" y="91"/>
                  </a:lnTo>
                  <a:lnTo>
                    <a:pt x="1655" y="114"/>
                  </a:lnTo>
                  <a:lnTo>
                    <a:pt x="1705" y="140"/>
                  </a:lnTo>
                  <a:lnTo>
                    <a:pt x="1753" y="167"/>
                  </a:lnTo>
                  <a:lnTo>
                    <a:pt x="1800" y="197"/>
                  </a:lnTo>
                  <a:lnTo>
                    <a:pt x="1846" y="229"/>
                  </a:lnTo>
                  <a:lnTo>
                    <a:pt x="1888" y="263"/>
                  </a:lnTo>
                  <a:lnTo>
                    <a:pt x="1931" y="300"/>
                  </a:lnTo>
                  <a:lnTo>
                    <a:pt x="1971" y="338"/>
                  </a:lnTo>
                  <a:lnTo>
                    <a:pt x="2009" y="377"/>
                  </a:lnTo>
                  <a:lnTo>
                    <a:pt x="2045" y="420"/>
                  </a:lnTo>
                  <a:lnTo>
                    <a:pt x="2079" y="463"/>
                  </a:lnTo>
                  <a:lnTo>
                    <a:pt x="2112" y="508"/>
                  </a:lnTo>
                  <a:lnTo>
                    <a:pt x="2142" y="555"/>
                  </a:lnTo>
                  <a:lnTo>
                    <a:pt x="2170" y="603"/>
                  </a:lnTo>
                  <a:lnTo>
                    <a:pt x="2195" y="653"/>
                  </a:lnTo>
                  <a:lnTo>
                    <a:pt x="2218" y="704"/>
                  </a:lnTo>
                  <a:lnTo>
                    <a:pt x="2239" y="756"/>
                  </a:lnTo>
                  <a:lnTo>
                    <a:pt x="2257" y="810"/>
                  </a:lnTo>
                  <a:lnTo>
                    <a:pt x="2273" y="864"/>
                  </a:lnTo>
                  <a:lnTo>
                    <a:pt x="2286" y="920"/>
                  </a:lnTo>
                  <a:lnTo>
                    <a:pt x="2295" y="976"/>
                  </a:lnTo>
                  <a:lnTo>
                    <a:pt x="2303" y="1034"/>
                  </a:lnTo>
                  <a:lnTo>
                    <a:pt x="2308" y="1093"/>
                  </a:lnTo>
                  <a:lnTo>
                    <a:pt x="2309" y="1152"/>
                  </a:lnTo>
                  <a:lnTo>
                    <a:pt x="2308" y="1211"/>
                  </a:lnTo>
                  <a:lnTo>
                    <a:pt x="2303" y="1269"/>
                  </a:lnTo>
                  <a:lnTo>
                    <a:pt x="2295" y="1327"/>
                  </a:lnTo>
                  <a:lnTo>
                    <a:pt x="2286" y="1384"/>
                  </a:lnTo>
                  <a:lnTo>
                    <a:pt x="2273" y="1440"/>
                  </a:lnTo>
                  <a:lnTo>
                    <a:pt x="2257" y="1495"/>
                  </a:lnTo>
                  <a:lnTo>
                    <a:pt x="2239" y="1548"/>
                  </a:lnTo>
                  <a:lnTo>
                    <a:pt x="2218" y="1600"/>
                  </a:lnTo>
                  <a:lnTo>
                    <a:pt x="2195" y="1652"/>
                  </a:lnTo>
                  <a:lnTo>
                    <a:pt x="2170" y="1701"/>
                  </a:lnTo>
                  <a:lnTo>
                    <a:pt x="2142" y="1750"/>
                  </a:lnTo>
                  <a:lnTo>
                    <a:pt x="2112" y="1796"/>
                  </a:lnTo>
                  <a:lnTo>
                    <a:pt x="2079" y="1841"/>
                  </a:lnTo>
                  <a:lnTo>
                    <a:pt x="2045" y="1885"/>
                  </a:lnTo>
                  <a:lnTo>
                    <a:pt x="2009" y="1926"/>
                  </a:lnTo>
                  <a:lnTo>
                    <a:pt x="1971" y="1966"/>
                  </a:lnTo>
                  <a:lnTo>
                    <a:pt x="1931" y="2004"/>
                  </a:lnTo>
                  <a:lnTo>
                    <a:pt x="1888" y="2040"/>
                  </a:lnTo>
                  <a:lnTo>
                    <a:pt x="1846" y="2075"/>
                  </a:lnTo>
                  <a:lnTo>
                    <a:pt x="1800" y="2107"/>
                  </a:lnTo>
                  <a:lnTo>
                    <a:pt x="1753" y="2137"/>
                  </a:lnTo>
                  <a:lnTo>
                    <a:pt x="1705" y="2165"/>
                  </a:lnTo>
                  <a:lnTo>
                    <a:pt x="1655" y="2191"/>
                  </a:lnTo>
                  <a:lnTo>
                    <a:pt x="1603" y="2214"/>
                  </a:lnTo>
                  <a:lnTo>
                    <a:pt x="1551" y="2234"/>
                  </a:lnTo>
                  <a:lnTo>
                    <a:pt x="1497" y="2252"/>
                  </a:lnTo>
                  <a:lnTo>
                    <a:pt x="1443" y="2267"/>
                  </a:lnTo>
                  <a:lnTo>
                    <a:pt x="1387" y="2280"/>
                  </a:lnTo>
                  <a:lnTo>
                    <a:pt x="1330" y="2291"/>
                  </a:lnTo>
                  <a:lnTo>
                    <a:pt x="1272" y="2297"/>
                  </a:lnTo>
                  <a:lnTo>
                    <a:pt x="1213" y="2302"/>
                  </a:lnTo>
                  <a:lnTo>
                    <a:pt x="1154" y="2304"/>
                  </a:lnTo>
                  <a:lnTo>
                    <a:pt x="1096" y="2302"/>
                  </a:lnTo>
                  <a:lnTo>
                    <a:pt x="1037" y="2297"/>
                  </a:lnTo>
                  <a:lnTo>
                    <a:pt x="979" y="2291"/>
                  </a:lnTo>
                  <a:lnTo>
                    <a:pt x="922" y="2280"/>
                  </a:lnTo>
                  <a:lnTo>
                    <a:pt x="866" y="2267"/>
                  </a:lnTo>
                  <a:lnTo>
                    <a:pt x="812" y="2252"/>
                  </a:lnTo>
                  <a:lnTo>
                    <a:pt x="757" y="2234"/>
                  </a:lnTo>
                  <a:lnTo>
                    <a:pt x="705" y="2214"/>
                  </a:lnTo>
                  <a:lnTo>
                    <a:pt x="654" y="2191"/>
                  </a:lnTo>
                  <a:lnTo>
                    <a:pt x="604" y="2165"/>
                  </a:lnTo>
                  <a:lnTo>
                    <a:pt x="556" y="2137"/>
                  </a:lnTo>
                  <a:lnTo>
                    <a:pt x="509" y="2107"/>
                  </a:lnTo>
                  <a:lnTo>
                    <a:pt x="463" y="2075"/>
                  </a:lnTo>
                  <a:lnTo>
                    <a:pt x="420" y="2040"/>
                  </a:lnTo>
                  <a:lnTo>
                    <a:pt x="378" y="2004"/>
                  </a:lnTo>
                  <a:lnTo>
                    <a:pt x="338" y="1966"/>
                  </a:lnTo>
                  <a:lnTo>
                    <a:pt x="300" y="1926"/>
                  </a:lnTo>
                  <a:lnTo>
                    <a:pt x="264" y="1885"/>
                  </a:lnTo>
                  <a:lnTo>
                    <a:pt x="230" y="1841"/>
                  </a:lnTo>
                  <a:lnTo>
                    <a:pt x="197" y="1796"/>
                  </a:lnTo>
                  <a:lnTo>
                    <a:pt x="167" y="1750"/>
                  </a:lnTo>
                  <a:lnTo>
                    <a:pt x="139" y="1701"/>
                  </a:lnTo>
                  <a:lnTo>
                    <a:pt x="114" y="1652"/>
                  </a:lnTo>
                  <a:lnTo>
                    <a:pt x="91" y="1600"/>
                  </a:lnTo>
                  <a:lnTo>
                    <a:pt x="70" y="1548"/>
                  </a:lnTo>
                  <a:lnTo>
                    <a:pt x="52" y="1495"/>
                  </a:lnTo>
                  <a:lnTo>
                    <a:pt x="36" y="1440"/>
                  </a:lnTo>
                  <a:lnTo>
                    <a:pt x="23" y="1384"/>
                  </a:lnTo>
                  <a:lnTo>
                    <a:pt x="13" y="1327"/>
                  </a:lnTo>
                  <a:lnTo>
                    <a:pt x="6" y="1269"/>
                  </a:lnTo>
                  <a:lnTo>
                    <a:pt x="1" y="1211"/>
                  </a:lnTo>
                  <a:lnTo>
                    <a:pt x="0" y="1152"/>
                  </a:lnTo>
                  <a:lnTo>
                    <a:pt x="1" y="1093"/>
                  </a:lnTo>
                  <a:lnTo>
                    <a:pt x="6" y="1034"/>
                  </a:lnTo>
                  <a:lnTo>
                    <a:pt x="13" y="976"/>
                  </a:lnTo>
                  <a:lnTo>
                    <a:pt x="23" y="920"/>
                  </a:lnTo>
                  <a:lnTo>
                    <a:pt x="36" y="864"/>
                  </a:lnTo>
                  <a:lnTo>
                    <a:pt x="52" y="810"/>
                  </a:lnTo>
                  <a:lnTo>
                    <a:pt x="70" y="756"/>
                  </a:lnTo>
                  <a:lnTo>
                    <a:pt x="91" y="704"/>
                  </a:lnTo>
                  <a:lnTo>
                    <a:pt x="114" y="653"/>
                  </a:lnTo>
                  <a:lnTo>
                    <a:pt x="139" y="603"/>
                  </a:lnTo>
                  <a:lnTo>
                    <a:pt x="167" y="555"/>
                  </a:lnTo>
                  <a:lnTo>
                    <a:pt x="197" y="508"/>
                  </a:lnTo>
                  <a:lnTo>
                    <a:pt x="230" y="463"/>
                  </a:lnTo>
                  <a:lnTo>
                    <a:pt x="264" y="420"/>
                  </a:lnTo>
                  <a:lnTo>
                    <a:pt x="300" y="377"/>
                  </a:lnTo>
                  <a:lnTo>
                    <a:pt x="338" y="338"/>
                  </a:lnTo>
                  <a:lnTo>
                    <a:pt x="378" y="300"/>
                  </a:lnTo>
                  <a:lnTo>
                    <a:pt x="420" y="263"/>
                  </a:lnTo>
                  <a:lnTo>
                    <a:pt x="463" y="229"/>
                  </a:lnTo>
                  <a:lnTo>
                    <a:pt x="509" y="197"/>
                  </a:lnTo>
                  <a:lnTo>
                    <a:pt x="556" y="167"/>
                  </a:lnTo>
                  <a:lnTo>
                    <a:pt x="604" y="140"/>
                  </a:lnTo>
                  <a:lnTo>
                    <a:pt x="654" y="114"/>
                  </a:lnTo>
                  <a:lnTo>
                    <a:pt x="705" y="91"/>
                  </a:lnTo>
                  <a:lnTo>
                    <a:pt x="757" y="70"/>
                  </a:lnTo>
                  <a:lnTo>
                    <a:pt x="812" y="53"/>
                  </a:lnTo>
                  <a:lnTo>
                    <a:pt x="866" y="36"/>
                  </a:lnTo>
                  <a:lnTo>
                    <a:pt x="922" y="23"/>
                  </a:lnTo>
                  <a:lnTo>
                    <a:pt x="979" y="13"/>
                  </a:lnTo>
                  <a:lnTo>
                    <a:pt x="1037" y="6"/>
                  </a:lnTo>
                  <a:lnTo>
                    <a:pt x="1096" y="1"/>
                  </a:lnTo>
                  <a:lnTo>
                    <a:pt x="11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auto">
            <a:xfrm>
              <a:off x="156" y="882"/>
              <a:ext cx="231" cy="230"/>
            </a:xfrm>
            <a:custGeom>
              <a:avLst/>
              <a:gdLst>
                <a:gd name="T0" fmla="*/ 1273 w 2310"/>
                <a:gd name="T1" fmla="*/ 6 h 2304"/>
                <a:gd name="T2" fmla="*/ 1444 w 2310"/>
                <a:gd name="T3" fmla="*/ 36 h 2304"/>
                <a:gd name="T4" fmla="*/ 1604 w 2310"/>
                <a:gd name="T5" fmla="*/ 91 h 2304"/>
                <a:gd name="T6" fmla="*/ 1754 w 2310"/>
                <a:gd name="T7" fmla="*/ 167 h 2304"/>
                <a:gd name="T8" fmla="*/ 1889 w 2310"/>
                <a:gd name="T9" fmla="*/ 263 h 2304"/>
                <a:gd name="T10" fmla="*/ 2009 w 2310"/>
                <a:gd name="T11" fmla="*/ 377 h 2304"/>
                <a:gd name="T12" fmla="*/ 2112 w 2310"/>
                <a:gd name="T13" fmla="*/ 508 h 2304"/>
                <a:gd name="T14" fmla="*/ 2196 w 2310"/>
                <a:gd name="T15" fmla="*/ 653 h 2304"/>
                <a:gd name="T16" fmla="*/ 2257 w 2310"/>
                <a:gd name="T17" fmla="*/ 810 h 2304"/>
                <a:gd name="T18" fmla="*/ 2297 w 2310"/>
                <a:gd name="T19" fmla="*/ 976 h 2304"/>
                <a:gd name="T20" fmla="*/ 2310 w 2310"/>
                <a:gd name="T21" fmla="*/ 1152 h 2304"/>
                <a:gd name="T22" fmla="*/ 2297 w 2310"/>
                <a:gd name="T23" fmla="*/ 1327 h 2304"/>
                <a:gd name="T24" fmla="*/ 2257 w 2310"/>
                <a:gd name="T25" fmla="*/ 1495 h 2304"/>
                <a:gd name="T26" fmla="*/ 2196 w 2310"/>
                <a:gd name="T27" fmla="*/ 1652 h 2304"/>
                <a:gd name="T28" fmla="*/ 2112 w 2310"/>
                <a:gd name="T29" fmla="*/ 1796 h 2304"/>
                <a:gd name="T30" fmla="*/ 2009 w 2310"/>
                <a:gd name="T31" fmla="*/ 1926 h 2304"/>
                <a:gd name="T32" fmla="*/ 1889 w 2310"/>
                <a:gd name="T33" fmla="*/ 2040 h 2304"/>
                <a:gd name="T34" fmla="*/ 1754 w 2310"/>
                <a:gd name="T35" fmla="*/ 2137 h 2304"/>
                <a:gd name="T36" fmla="*/ 1604 w 2310"/>
                <a:gd name="T37" fmla="*/ 2214 h 2304"/>
                <a:gd name="T38" fmla="*/ 1444 w 2310"/>
                <a:gd name="T39" fmla="*/ 2267 h 2304"/>
                <a:gd name="T40" fmla="*/ 1273 w 2310"/>
                <a:gd name="T41" fmla="*/ 2297 h 2304"/>
                <a:gd name="T42" fmla="*/ 1095 w 2310"/>
                <a:gd name="T43" fmla="*/ 2302 h 2304"/>
                <a:gd name="T44" fmla="*/ 923 w 2310"/>
                <a:gd name="T45" fmla="*/ 2280 h 2304"/>
                <a:gd name="T46" fmla="*/ 758 w 2310"/>
                <a:gd name="T47" fmla="*/ 2234 h 2304"/>
                <a:gd name="T48" fmla="*/ 605 w 2310"/>
                <a:gd name="T49" fmla="*/ 2165 h 2304"/>
                <a:gd name="T50" fmla="*/ 464 w 2310"/>
                <a:gd name="T51" fmla="*/ 2075 h 2304"/>
                <a:gd name="T52" fmla="*/ 339 w 2310"/>
                <a:gd name="T53" fmla="*/ 1966 h 2304"/>
                <a:gd name="T54" fmla="*/ 230 w 2310"/>
                <a:gd name="T55" fmla="*/ 1841 h 2304"/>
                <a:gd name="T56" fmla="*/ 140 w 2310"/>
                <a:gd name="T57" fmla="*/ 1701 h 2304"/>
                <a:gd name="T58" fmla="*/ 70 w 2310"/>
                <a:gd name="T59" fmla="*/ 1548 h 2304"/>
                <a:gd name="T60" fmla="*/ 24 w 2310"/>
                <a:gd name="T61" fmla="*/ 1384 h 2304"/>
                <a:gd name="T62" fmla="*/ 2 w 2310"/>
                <a:gd name="T63" fmla="*/ 1211 h 2304"/>
                <a:gd name="T64" fmla="*/ 7 w 2310"/>
                <a:gd name="T65" fmla="*/ 1034 h 2304"/>
                <a:gd name="T66" fmla="*/ 36 w 2310"/>
                <a:gd name="T67" fmla="*/ 864 h 2304"/>
                <a:gd name="T68" fmla="*/ 91 w 2310"/>
                <a:gd name="T69" fmla="*/ 704 h 2304"/>
                <a:gd name="T70" fmla="*/ 167 w 2310"/>
                <a:gd name="T71" fmla="*/ 555 h 2304"/>
                <a:gd name="T72" fmla="*/ 265 w 2310"/>
                <a:gd name="T73" fmla="*/ 420 h 2304"/>
                <a:gd name="T74" fmla="*/ 379 w 2310"/>
                <a:gd name="T75" fmla="*/ 300 h 2304"/>
                <a:gd name="T76" fmla="*/ 509 w 2310"/>
                <a:gd name="T77" fmla="*/ 197 h 2304"/>
                <a:gd name="T78" fmla="*/ 654 w 2310"/>
                <a:gd name="T79" fmla="*/ 114 h 2304"/>
                <a:gd name="T80" fmla="*/ 812 w 2310"/>
                <a:gd name="T81" fmla="*/ 53 h 2304"/>
                <a:gd name="T82" fmla="*/ 980 w 2310"/>
                <a:gd name="T83" fmla="*/ 13 h 2304"/>
                <a:gd name="T84" fmla="*/ 1155 w 2310"/>
                <a:gd name="T85" fmla="*/ 0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10" h="2304">
                  <a:moveTo>
                    <a:pt x="1155" y="0"/>
                  </a:moveTo>
                  <a:lnTo>
                    <a:pt x="1214" y="1"/>
                  </a:lnTo>
                  <a:lnTo>
                    <a:pt x="1273" y="6"/>
                  </a:lnTo>
                  <a:lnTo>
                    <a:pt x="1331" y="13"/>
                  </a:lnTo>
                  <a:lnTo>
                    <a:pt x="1388" y="23"/>
                  </a:lnTo>
                  <a:lnTo>
                    <a:pt x="1444" y="36"/>
                  </a:lnTo>
                  <a:lnTo>
                    <a:pt x="1498" y="53"/>
                  </a:lnTo>
                  <a:lnTo>
                    <a:pt x="1552" y="70"/>
                  </a:lnTo>
                  <a:lnTo>
                    <a:pt x="1604" y="91"/>
                  </a:lnTo>
                  <a:lnTo>
                    <a:pt x="1656" y="114"/>
                  </a:lnTo>
                  <a:lnTo>
                    <a:pt x="1706" y="140"/>
                  </a:lnTo>
                  <a:lnTo>
                    <a:pt x="1754" y="167"/>
                  </a:lnTo>
                  <a:lnTo>
                    <a:pt x="1801" y="197"/>
                  </a:lnTo>
                  <a:lnTo>
                    <a:pt x="1846" y="229"/>
                  </a:lnTo>
                  <a:lnTo>
                    <a:pt x="1889" y="263"/>
                  </a:lnTo>
                  <a:lnTo>
                    <a:pt x="1931" y="300"/>
                  </a:lnTo>
                  <a:lnTo>
                    <a:pt x="1971" y="338"/>
                  </a:lnTo>
                  <a:lnTo>
                    <a:pt x="2009" y="377"/>
                  </a:lnTo>
                  <a:lnTo>
                    <a:pt x="2045" y="420"/>
                  </a:lnTo>
                  <a:lnTo>
                    <a:pt x="2080" y="463"/>
                  </a:lnTo>
                  <a:lnTo>
                    <a:pt x="2112" y="508"/>
                  </a:lnTo>
                  <a:lnTo>
                    <a:pt x="2143" y="555"/>
                  </a:lnTo>
                  <a:lnTo>
                    <a:pt x="2170" y="603"/>
                  </a:lnTo>
                  <a:lnTo>
                    <a:pt x="2196" y="653"/>
                  </a:lnTo>
                  <a:lnTo>
                    <a:pt x="2219" y="704"/>
                  </a:lnTo>
                  <a:lnTo>
                    <a:pt x="2240" y="756"/>
                  </a:lnTo>
                  <a:lnTo>
                    <a:pt x="2257" y="810"/>
                  </a:lnTo>
                  <a:lnTo>
                    <a:pt x="2274" y="864"/>
                  </a:lnTo>
                  <a:lnTo>
                    <a:pt x="2286" y="920"/>
                  </a:lnTo>
                  <a:lnTo>
                    <a:pt x="2297" y="976"/>
                  </a:lnTo>
                  <a:lnTo>
                    <a:pt x="2304" y="1034"/>
                  </a:lnTo>
                  <a:lnTo>
                    <a:pt x="2309" y="1093"/>
                  </a:lnTo>
                  <a:lnTo>
                    <a:pt x="2310" y="1152"/>
                  </a:lnTo>
                  <a:lnTo>
                    <a:pt x="2309" y="1211"/>
                  </a:lnTo>
                  <a:lnTo>
                    <a:pt x="2304" y="1269"/>
                  </a:lnTo>
                  <a:lnTo>
                    <a:pt x="2297" y="1327"/>
                  </a:lnTo>
                  <a:lnTo>
                    <a:pt x="2286" y="1384"/>
                  </a:lnTo>
                  <a:lnTo>
                    <a:pt x="2274" y="1440"/>
                  </a:lnTo>
                  <a:lnTo>
                    <a:pt x="2257" y="1495"/>
                  </a:lnTo>
                  <a:lnTo>
                    <a:pt x="2240" y="1548"/>
                  </a:lnTo>
                  <a:lnTo>
                    <a:pt x="2219" y="1600"/>
                  </a:lnTo>
                  <a:lnTo>
                    <a:pt x="2196" y="1652"/>
                  </a:lnTo>
                  <a:lnTo>
                    <a:pt x="2170" y="1701"/>
                  </a:lnTo>
                  <a:lnTo>
                    <a:pt x="2143" y="1750"/>
                  </a:lnTo>
                  <a:lnTo>
                    <a:pt x="2112" y="1796"/>
                  </a:lnTo>
                  <a:lnTo>
                    <a:pt x="2080" y="1841"/>
                  </a:lnTo>
                  <a:lnTo>
                    <a:pt x="2045" y="1885"/>
                  </a:lnTo>
                  <a:lnTo>
                    <a:pt x="2009" y="1926"/>
                  </a:lnTo>
                  <a:lnTo>
                    <a:pt x="1971" y="1966"/>
                  </a:lnTo>
                  <a:lnTo>
                    <a:pt x="1931" y="2004"/>
                  </a:lnTo>
                  <a:lnTo>
                    <a:pt x="1889" y="2040"/>
                  </a:lnTo>
                  <a:lnTo>
                    <a:pt x="1846" y="2075"/>
                  </a:lnTo>
                  <a:lnTo>
                    <a:pt x="1801" y="2107"/>
                  </a:lnTo>
                  <a:lnTo>
                    <a:pt x="1754" y="2137"/>
                  </a:lnTo>
                  <a:lnTo>
                    <a:pt x="1706" y="2165"/>
                  </a:lnTo>
                  <a:lnTo>
                    <a:pt x="1656" y="2191"/>
                  </a:lnTo>
                  <a:lnTo>
                    <a:pt x="1604" y="2214"/>
                  </a:lnTo>
                  <a:lnTo>
                    <a:pt x="1552" y="2234"/>
                  </a:lnTo>
                  <a:lnTo>
                    <a:pt x="1498" y="2252"/>
                  </a:lnTo>
                  <a:lnTo>
                    <a:pt x="1444" y="2267"/>
                  </a:lnTo>
                  <a:lnTo>
                    <a:pt x="1388" y="2280"/>
                  </a:lnTo>
                  <a:lnTo>
                    <a:pt x="1331" y="2291"/>
                  </a:lnTo>
                  <a:lnTo>
                    <a:pt x="1273" y="2297"/>
                  </a:lnTo>
                  <a:lnTo>
                    <a:pt x="1214" y="2302"/>
                  </a:lnTo>
                  <a:lnTo>
                    <a:pt x="1155" y="2304"/>
                  </a:lnTo>
                  <a:lnTo>
                    <a:pt x="1095" y="2302"/>
                  </a:lnTo>
                  <a:lnTo>
                    <a:pt x="1036" y="2297"/>
                  </a:lnTo>
                  <a:lnTo>
                    <a:pt x="980" y="2291"/>
                  </a:lnTo>
                  <a:lnTo>
                    <a:pt x="923" y="2280"/>
                  </a:lnTo>
                  <a:lnTo>
                    <a:pt x="866" y="2267"/>
                  </a:lnTo>
                  <a:lnTo>
                    <a:pt x="812" y="2252"/>
                  </a:lnTo>
                  <a:lnTo>
                    <a:pt x="758" y="2234"/>
                  </a:lnTo>
                  <a:lnTo>
                    <a:pt x="706" y="2214"/>
                  </a:lnTo>
                  <a:lnTo>
                    <a:pt x="654" y="2191"/>
                  </a:lnTo>
                  <a:lnTo>
                    <a:pt x="605" y="2165"/>
                  </a:lnTo>
                  <a:lnTo>
                    <a:pt x="556" y="2137"/>
                  </a:lnTo>
                  <a:lnTo>
                    <a:pt x="509" y="2107"/>
                  </a:lnTo>
                  <a:lnTo>
                    <a:pt x="464" y="2075"/>
                  </a:lnTo>
                  <a:lnTo>
                    <a:pt x="421" y="2040"/>
                  </a:lnTo>
                  <a:lnTo>
                    <a:pt x="379" y="2004"/>
                  </a:lnTo>
                  <a:lnTo>
                    <a:pt x="339" y="1966"/>
                  </a:lnTo>
                  <a:lnTo>
                    <a:pt x="301" y="1926"/>
                  </a:lnTo>
                  <a:lnTo>
                    <a:pt x="265" y="1885"/>
                  </a:lnTo>
                  <a:lnTo>
                    <a:pt x="230" y="1841"/>
                  </a:lnTo>
                  <a:lnTo>
                    <a:pt x="198" y="1796"/>
                  </a:lnTo>
                  <a:lnTo>
                    <a:pt x="167" y="1750"/>
                  </a:lnTo>
                  <a:lnTo>
                    <a:pt x="140" y="1701"/>
                  </a:lnTo>
                  <a:lnTo>
                    <a:pt x="114" y="1652"/>
                  </a:lnTo>
                  <a:lnTo>
                    <a:pt x="91" y="1600"/>
                  </a:lnTo>
                  <a:lnTo>
                    <a:pt x="70" y="1548"/>
                  </a:lnTo>
                  <a:lnTo>
                    <a:pt x="53" y="1495"/>
                  </a:lnTo>
                  <a:lnTo>
                    <a:pt x="36" y="1440"/>
                  </a:lnTo>
                  <a:lnTo>
                    <a:pt x="24" y="1384"/>
                  </a:lnTo>
                  <a:lnTo>
                    <a:pt x="13" y="1327"/>
                  </a:lnTo>
                  <a:lnTo>
                    <a:pt x="7" y="1269"/>
                  </a:lnTo>
                  <a:lnTo>
                    <a:pt x="2" y="1211"/>
                  </a:lnTo>
                  <a:lnTo>
                    <a:pt x="0" y="1152"/>
                  </a:lnTo>
                  <a:lnTo>
                    <a:pt x="2" y="1093"/>
                  </a:lnTo>
                  <a:lnTo>
                    <a:pt x="7" y="1034"/>
                  </a:lnTo>
                  <a:lnTo>
                    <a:pt x="13" y="976"/>
                  </a:lnTo>
                  <a:lnTo>
                    <a:pt x="24" y="920"/>
                  </a:lnTo>
                  <a:lnTo>
                    <a:pt x="36" y="864"/>
                  </a:lnTo>
                  <a:lnTo>
                    <a:pt x="53" y="810"/>
                  </a:lnTo>
                  <a:lnTo>
                    <a:pt x="70" y="756"/>
                  </a:lnTo>
                  <a:lnTo>
                    <a:pt x="91" y="704"/>
                  </a:lnTo>
                  <a:lnTo>
                    <a:pt x="114" y="653"/>
                  </a:lnTo>
                  <a:lnTo>
                    <a:pt x="140" y="603"/>
                  </a:lnTo>
                  <a:lnTo>
                    <a:pt x="167" y="555"/>
                  </a:lnTo>
                  <a:lnTo>
                    <a:pt x="198" y="508"/>
                  </a:lnTo>
                  <a:lnTo>
                    <a:pt x="230" y="463"/>
                  </a:lnTo>
                  <a:lnTo>
                    <a:pt x="265" y="420"/>
                  </a:lnTo>
                  <a:lnTo>
                    <a:pt x="301" y="377"/>
                  </a:lnTo>
                  <a:lnTo>
                    <a:pt x="339" y="338"/>
                  </a:lnTo>
                  <a:lnTo>
                    <a:pt x="379" y="300"/>
                  </a:lnTo>
                  <a:lnTo>
                    <a:pt x="421" y="263"/>
                  </a:lnTo>
                  <a:lnTo>
                    <a:pt x="464" y="229"/>
                  </a:lnTo>
                  <a:lnTo>
                    <a:pt x="509" y="197"/>
                  </a:lnTo>
                  <a:lnTo>
                    <a:pt x="556" y="167"/>
                  </a:lnTo>
                  <a:lnTo>
                    <a:pt x="605" y="140"/>
                  </a:lnTo>
                  <a:lnTo>
                    <a:pt x="654" y="114"/>
                  </a:lnTo>
                  <a:lnTo>
                    <a:pt x="706" y="91"/>
                  </a:lnTo>
                  <a:lnTo>
                    <a:pt x="758" y="70"/>
                  </a:lnTo>
                  <a:lnTo>
                    <a:pt x="812" y="53"/>
                  </a:lnTo>
                  <a:lnTo>
                    <a:pt x="866" y="36"/>
                  </a:lnTo>
                  <a:lnTo>
                    <a:pt x="923" y="23"/>
                  </a:lnTo>
                  <a:lnTo>
                    <a:pt x="980" y="13"/>
                  </a:lnTo>
                  <a:lnTo>
                    <a:pt x="1036" y="6"/>
                  </a:lnTo>
                  <a:lnTo>
                    <a:pt x="1095" y="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2" name="Freeform 47"/>
            <p:cNvSpPr>
              <a:spLocks/>
            </p:cNvSpPr>
            <p:nvPr/>
          </p:nvSpPr>
          <p:spPr bwMode="auto">
            <a:xfrm>
              <a:off x="1356" y="768"/>
              <a:ext cx="220" cy="776"/>
            </a:xfrm>
            <a:custGeom>
              <a:avLst/>
              <a:gdLst>
                <a:gd name="T0" fmla="*/ 1500 w 2203"/>
                <a:gd name="T1" fmla="*/ 502 h 7763"/>
                <a:gd name="T2" fmla="*/ 1535 w 2203"/>
                <a:gd name="T3" fmla="*/ 786 h 7763"/>
                <a:gd name="T4" fmla="*/ 1566 w 2203"/>
                <a:gd name="T5" fmla="*/ 1168 h 7763"/>
                <a:gd name="T6" fmla="*/ 1577 w 2203"/>
                <a:gd name="T7" fmla="*/ 1384 h 7763"/>
                <a:gd name="T8" fmla="*/ 1582 w 2203"/>
                <a:gd name="T9" fmla="*/ 1608 h 7763"/>
                <a:gd name="T10" fmla="*/ 1580 w 2203"/>
                <a:gd name="T11" fmla="*/ 1836 h 7763"/>
                <a:gd name="T12" fmla="*/ 1569 w 2203"/>
                <a:gd name="T13" fmla="*/ 2063 h 7763"/>
                <a:gd name="T14" fmla="*/ 1547 w 2203"/>
                <a:gd name="T15" fmla="*/ 2282 h 7763"/>
                <a:gd name="T16" fmla="*/ 1500 w 2203"/>
                <a:gd name="T17" fmla="*/ 2586 h 7763"/>
                <a:gd name="T18" fmla="*/ 1449 w 2203"/>
                <a:gd name="T19" fmla="*/ 2870 h 7763"/>
                <a:gd name="T20" fmla="*/ 1407 w 2203"/>
                <a:gd name="T21" fmla="*/ 3098 h 7763"/>
                <a:gd name="T22" fmla="*/ 1384 w 2203"/>
                <a:gd name="T23" fmla="*/ 3272 h 7763"/>
                <a:gd name="T24" fmla="*/ 1375 w 2203"/>
                <a:gd name="T25" fmla="*/ 3376 h 7763"/>
                <a:gd name="T26" fmla="*/ 1373 w 2203"/>
                <a:gd name="T27" fmla="*/ 3486 h 7763"/>
                <a:gd name="T28" fmla="*/ 1376 w 2203"/>
                <a:gd name="T29" fmla="*/ 3606 h 7763"/>
                <a:gd name="T30" fmla="*/ 1390 w 2203"/>
                <a:gd name="T31" fmla="*/ 3784 h 7763"/>
                <a:gd name="T32" fmla="*/ 1438 w 2203"/>
                <a:gd name="T33" fmla="*/ 4069 h 7763"/>
                <a:gd name="T34" fmla="*/ 1512 w 2203"/>
                <a:gd name="T35" fmla="*/ 4370 h 7763"/>
                <a:gd name="T36" fmla="*/ 1606 w 2203"/>
                <a:gd name="T37" fmla="*/ 4680 h 7763"/>
                <a:gd name="T38" fmla="*/ 1748 w 2203"/>
                <a:gd name="T39" fmla="*/ 5099 h 7763"/>
                <a:gd name="T40" fmla="*/ 1966 w 2203"/>
                <a:gd name="T41" fmla="*/ 5716 h 7763"/>
                <a:gd name="T42" fmla="*/ 2060 w 2203"/>
                <a:gd name="T43" fmla="*/ 6007 h 7763"/>
                <a:gd name="T44" fmla="*/ 2136 w 2203"/>
                <a:gd name="T45" fmla="*/ 6279 h 7763"/>
                <a:gd name="T46" fmla="*/ 2186 w 2203"/>
                <a:gd name="T47" fmla="*/ 6526 h 7763"/>
                <a:gd name="T48" fmla="*/ 2203 w 2203"/>
                <a:gd name="T49" fmla="*/ 6744 h 7763"/>
                <a:gd name="T50" fmla="*/ 2074 w 2203"/>
                <a:gd name="T51" fmla="*/ 6960 h 7763"/>
                <a:gd name="T52" fmla="*/ 1962 w 2203"/>
                <a:gd name="T53" fmla="*/ 7131 h 7763"/>
                <a:gd name="T54" fmla="*/ 1866 w 2203"/>
                <a:gd name="T55" fmla="*/ 7264 h 7763"/>
                <a:gd name="T56" fmla="*/ 1761 w 2203"/>
                <a:gd name="T57" fmla="*/ 7392 h 7763"/>
                <a:gd name="T58" fmla="*/ 1647 w 2203"/>
                <a:gd name="T59" fmla="*/ 7511 h 7763"/>
                <a:gd name="T60" fmla="*/ 1527 w 2203"/>
                <a:gd name="T61" fmla="*/ 7614 h 7763"/>
                <a:gd name="T62" fmla="*/ 1399 w 2203"/>
                <a:gd name="T63" fmla="*/ 7695 h 7763"/>
                <a:gd name="T64" fmla="*/ 1267 w 2203"/>
                <a:gd name="T65" fmla="*/ 7746 h 7763"/>
                <a:gd name="T66" fmla="*/ 1131 w 2203"/>
                <a:gd name="T67" fmla="*/ 7763 h 7763"/>
                <a:gd name="T68" fmla="*/ 793 w 2203"/>
                <a:gd name="T69" fmla="*/ 7651 h 7763"/>
                <a:gd name="T70" fmla="*/ 454 w 2203"/>
                <a:gd name="T71" fmla="*/ 7242 h 7763"/>
                <a:gd name="T72" fmla="*/ 219 w 2203"/>
                <a:gd name="T73" fmla="*/ 6595 h 7763"/>
                <a:gd name="T74" fmla="*/ 75 w 2203"/>
                <a:gd name="T75" fmla="*/ 5770 h 7763"/>
                <a:gd name="T76" fmla="*/ 7 w 2203"/>
                <a:gd name="T77" fmla="*/ 4830 h 7763"/>
                <a:gd name="T78" fmla="*/ 4 w 2203"/>
                <a:gd name="T79" fmla="*/ 3835 h 7763"/>
                <a:gd name="T80" fmla="*/ 51 w 2203"/>
                <a:gd name="T81" fmla="*/ 2845 h 7763"/>
                <a:gd name="T82" fmla="*/ 133 w 2203"/>
                <a:gd name="T83" fmla="*/ 1923 h 7763"/>
                <a:gd name="T84" fmla="*/ 238 w 2203"/>
                <a:gd name="T85" fmla="*/ 1131 h 7763"/>
                <a:gd name="T86" fmla="*/ 352 w 2203"/>
                <a:gd name="T87" fmla="*/ 528 h 7763"/>
                <a:gd name="T88" fmla="*/ 461 w 2203"/>
                <a:gd name="T89" fmla="*/ 176 h 7763"/>
                <a:gd name="T90" fmla="*/ 504 w 2203"/>
                <a:gd name="T91" fmla="*/ 65 h 7763"/>
                <a:gd name="T92" fmla="*/ 587 w 2203"/>
                <a:gd name="T93" fmla="*/ 9 h 7763"/>
                <a:gd name="T94" fmla="*/ 698 w 2203"/>
                <a:gd name="T95" fmla="*/ 1 h 7763"/>
                <a:gd name="T96" fmla="*/ 831 w 2203"/>
                <a:gd name="T97" fmla="*/ 28 h 7763"/>
                <a:gd name="T98" fmla="*/ 971 w 2203"/>
                <a:gd name="T99" fmla="*/ 82 h 7763"/>
                <a:gd name="T100" fmla="*/ 1112 w 2203"/>
                <a:gd name="T101" fmla="*/ 152 h 7763"/>
                <a:gd name="T102" fmla="*/ 1243 w 2203"/>
                <a:gd name="T103" fmla="*/ 227 h 7763"/>
                <a:gd name="T104" fmla="*/ 1356 w 2203"/>
                <a:gd name="T105" fmla="*/ 298 h 7763"/>
                <a:gd name="T106" fmla="*/ 1479 w 2203"/>
                <a:gd name="T107" fmla="*/ 386 h 7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03" h="7763">
                  <a:moveTo>
                    <a:pt x="1480" y="388"/>
                  </a:moveTo>
                  <a:lnTo>
                    <a:pt x="1490" y="436"/>
                  </a:lnTo>
                  <a:lnTo>
                    <a:pt x="1500" y="502"/>
                  </a:lnTo>
                  <a:lnTo>
                    <a:pt x="1511" y="582"/>
                  </a:lnTo>
                  <a:lnTo>
                    <a:pt x="1523" y="678"/>
                  </a:lnTo>
                  <a:lnTo>
                    <a:pt x="1535" y="786"/>
                  </a:lnTo>
                  <a:lnTo>
                    <a:pt x="1547" y="905"/>
                  </a:lnTo>
                  <a:lnTo>
                    <a:pt x="1558" y="1033"/>
                  </a:lnTo>
                  <a:lnTo>
                    <a:pt x="1566" y="1168"/>
                  </a:lnTo>
                  <a:lnTo>
                    <a:pt x="1571" y="1239"/>
                  </a:lnTo>
                  <a:lnTo>
                    <a:pt x="1574" y="1311"/>
                  </a:lnTo>
                  <a:lnTo>
                    <a:pt x="1577" y="1384"/>
                  </a:lnTo>
                  <a:lnTo>
                    <a:pt x="1580" y="1458"/>
                  </a:lnTo>
                  <a:lnTo>
                    <a:pt x="1581" y="1533"/>
                  </a:lnTo>
                  <a:lnTo>
                    <a:pt x="1582" y="1608"/>
                  </a:lnTo>
                  <a:lnTo>
                    <a:pt x="1582" y="1685"/>
                  </a:lnTo>
                  <a:lnTo>
                    <a:pt x="1581" y="1761"/>
                  </a:lnTo>
                  <a:lnTo>
                    <a:pt x="1580" y="1836"/>
                  </a:lnTo>
                  <a:lnTo>
                    <a:pt x="1576" y="1912"/>
                  </a:lnTo>
                  <a:lnTo>
                    <a:pt x="1573" y="1987"/>
                  </a:lnTo>
                  <a:lnTo>
                    <a:pt x="1569" y="2063"/>
                  </a:lnTo>
                  <a:lnTo>
                    <a:pt x="1562" y="2137"/>
                  </a:lnTo>
                  <a:lnTo>
                    <a:pt x="1556" y="2210"/>
                  </a:lnTo>
                  <a:lnTo>
                    <a:pt x="1547" y="2282"/>
                  </a:lnTo>
                  <a:lnTo>
                    <a:pt x="1537" y="2351"/>
                  </a:lnTo>
                  <a:lnTo>
                    <a:pt x="1518" y="2474"/>
                  </a:lnTo>
                  <a:lnTo>
                    <a:pt x="1500" y="2586"/>
                  </a:lnTo>
                  <a:lnTo>
                    <a:pt x="1481" y="2689"/>
                  </a:lnTo>
                  <a:lnTo>
                    <a:pt x="1464" y="2783"/>
                  </a:lnTo>
                  <a:lnTo>
                    <a:pt x="1449" y="2870"/>
                  </a:lnTo>
                  <a:lnTo>
                    <a:pt x="1433" y="2950"/>
                  </a:lnTo>
                  <a:lnTo>
                    <a:pt x="1419" y="3027"/>
                  </a:lnTo>
                  <a:lnTo>
                    <a:pt x="1407" y="3098"/>
                  </a:lnTo>
                  <a:lnTo>
                    <a:pt x="1396" y="3168"/>
                  </a:lnTo>
                  <a:lnTo>
                    <a:pt x="1387" y="3237"/>
                  </a:lnTo>
                  <a:lnTo>
                    <a:pt x="1384" y="3272"/>
                  </a:lnTo>
                  <a:lnTo>
                    <a:pt x="1381" y="3305"/>
                  </a:lnTo>
                  <a:lnTo>
                    <a:pt x="1378" y="3340"/>
                  </a:lnTo>
                  <a:lnTo>
                    <a:pt x="1375" y="3376"/>
                  </a:lnTo>
                  <a:lnTo>
                    <a:pt x="1374" y="3412"/>
                  </a:lnTo>
                  <a:lnTo>
                    <a:pt x="1373" y="3448"/>
                  </a:lnTo>
                  <a:lnTo>
                    <a:pt x="1373" y="3486"/>
                  </a:lnTo>
                  <a:lnTo>
                    <a:pt x="1373" y="3524"/>
                  </a:lnTo>
                  <a:lnTo>
                    <a:pt x="1374" y="3565"/>
                  </a:lnTo>
                  <a:lnTo>
                    <a:pt x="1376" y="3606"/>
                  </a:lnTo>
                  <a:lnTo>
                    <a:pt x="1379" y="3648"/>
                  </a:lnTo>
                  <a:lnTo>
                    <a:pt x="1382" y="3693"/>
                  </a:lnTo>
                  <a:lnTo>
                    <a:pt x="1390" y="3784"/>
                  </a:lnTo>
                  <a:lnTo>
                    <a:pt x="1403" y="3877"/>
                  </a:lnTo>
                  <a:lnTo>
                    <a:pt x="1418" y="3972"/>
                  </a:lnTo>
                  <a:lnTo>
                    <a:pt x="1438" y="4069"/>
                  </a:lnTo>
                  <a:lnTo>
                    <a:pt x="1459" y="4168"/>
                  </a:lnTo>
                  <a:lnTo>
                    <a:pt x="1485" y="4268"/>
                  </a:lnTo>
                  <a:lnTo>
                    <a:pt x="1512" y="4370"/>
                  </a:lnTo>
                  <a:lnTo>
                    <a:pt x="1541" y="4472"/>
                  </a:lnTo>
                  <a:lnTo>
                    <a:pt x="1573" y="4575"/>
                  </a:lnTo>
                  <a:lnTo>
                    <a:pt x="1606" y="4680"/>
                  </a:lnTo>
                  <a:lnTo>
                    <a:pt x="1640" y="4784"/>
                  </a:lnTo>
                  <a:lnTo>
                    <a:pt x="1676" y="4889"/>
                  </a:lnTo>
                  <a:lnTo>
                    <a:pt x="1748" y="5099"/>
                  </a:lnTo>
                  <a:lnTo>
                    <a:pt x="1822" y="5308"/>
                  </a:lnTo>
                  <a:lnTo>
                    <a:pt x="1895" y="5514"/>
                  </a:lnTo>
                  <a:lnTo>
                    <a:pt x="1966" y="5716"/>
                  </a:lnTo>
                  <a:lnTo>
                    <a:pt x="1999" y="5815"/>
                  </a:lnTo>
                  <a:lnTo>
                    <a:pt x="2031" y="5912"/>
                  </a:lnTo>
                  <a:lnTo>
                    <a:pt x="2060" y="6007"/>
                  </a:lnTo>
                  <a:lnTo>
                    <a:pt x="2088" y="6099"/>
                  </a:lnTo>
                  <a:lnTo>
                    <a:pt x="2113" y="6191"/>
                  </a:lnTo>
                  <a:lnTo>
                    <a:pt x="2136" y="6279"/>
                  </a:lnTo>
                  <a:lnTo>
                    <a:pt x="2156" y="6364"/>
                  </a:lnTo>
                  <a:lnTo>
                    <a:pt x="2172" y="6447"/>
                  </a:lnTo>
                  <a:lnTo>
                    <a:pt x="2186" y="6526"/>
                  </a:lnTo>
                  <a:lnTo>
                    <a:pt x="2195" y="6602"/>
                  </a:lnTo>
                  <a:lnTo>
                    <a:pt x="2201" y="6674"/>
                  </a:lnTo>
                  <a:lnTo>
                    <a:pt x="2203" y="6744"/>
                  </a:lnTo>
                  <a:lnTo>
                    <a:pt x="2165" y="6807"/>
                  </a:lnTo>
                  <a:lnTo>
                    <a:pt x="2122" y="6880"/>
                  </a:lnTo>
                  <a:lnTo>
                    <a:pt x="2074" y="6960"/>
                  </a:lnTo>
                  <a:lnTo>
                    <a:pt x="2021" y="7043"/>
                  </a:lnTo>
                  <a:lnTo>
                    <a:pt x="1991" y="7087"/>
                  </a:lnTo>
                  <a:lnTo>
                    <a:pt x="1962" y="7131"/>
                  </a:lnTo>
                  <a:lnTo>
                    <a:pt x="1931" y="7175"/>
                  </a:lnTo>
                  <a:lnTo>
                    <a:pt x="1899" y="7219"/>
                  </a:lnTo>
                  <a:lnTo>
                    <a:pt x="1866" y="7264"/>
                  </a:lnTo>
                  <a:lnTo>
                    <a:pt x="1832" y="7307"/>
                  </a:lnTo>
                  <a:lnTo>
                    <a:pt x="1797" y="7350"/>
                  </a:lnTo>
                  <a:lnTo>
                    <a:pt x="1761" y="7392"/>
                  </a:lnTo>
                  <a:lnTo>
                    <a:pt x="1724" y="7433"/>
                  </a:lnTo>
                  <a:lnTo>
                    <a:pt x="1687" y="7473"/>
                  </a:lnTo>
                  <a:lnTo>
                    <a:pt x="1647" y="7511"/>
                  </a:lnTo>
                  <a:lnTo>
                    <a:pt x="1608" y="7548"/>
                  </a:lnTo>
                  <a:lnTo>
                    <a:pt x="1568" y="7582"/>
                  </a:lnTo>
                  <a:lnTo>
                    <a:pt x="1527" y="7614"/>
                  </a:lnTo>
                  <a:lnTo>
                    <a:pt x="1486" y="7644"/>
                  </a:lnTo>
                  <a:lnTo>
                    <a:pt x="1443" y="7670"/>
                  </a:lnTo>
                  <a:lnTo>
                    <a:pt x="1399" y="7695"/>
                  </a:lnTo>
                  <a:lnTo>
                    <a:pt x="1357" y="7716"/>
                  </a:lnTo>
                  <a:lnTo>
                    <a:pt x="1312" y="7733"/>
                  </a:lnTo>
                  <a:lnTo>
                    <a:pt x="1267" y="7746"/>
                  </a:lnTo>
                  <a:lnTo>
                    <a:pt x="1223" y="7756"/>
                  </a:lnTo>
                  <a:lnTo>
                    <a:pt x="1177" y="7762"/>
                  </a:lnTo>
                  <a:lnTo>
                    <a:pt x="1131" y="7763"/>
                  </a:lnTo>
                  <a:lnTo>
                    <a:pt x="1084" y="7760"/>
                  </a:lnTo>
                  <a:lnTo>
                    <a:pt x="932" y="7723"/>
                  </a:lnTo>
                  <a:lnTo>
                    <a:pt x="793" y="7651"/>
                  </a:lnTo>
                  <a:lnTo>
                    <a:pt x="668" y="7545"/>
                  </a:lnTo>
                  <a:lnTo>
                    <a:pt x="554" y="7408"/>
                  </a:lnTo>
                  <a:lnTo>
                    <a:pt x="454" y="7242"/>
                  </a:lnTo>
                  <a:lnTo>
                    <a:pt x="364" y="7050"/>
                  </a:lnTo>
                  <a:lnTo>
                    <a:pt x="287" y="6833"/>
                  </a:lnTo>
                  <a:lnTo>
                    <a:pt x="219" y="6595"/>
                  </a:lnTo>
                  <a:lnTo>
                    <a:pt x="161" y="6337"/>
                  </a:lnTo>
                  <a:lnTo>
                    <a:pt x="113" y="6061"/>
                  </a:lnTo>
                  <a:lnTo>
                    <a:pt x="75" y="5770"/>
                  </a:lnTo>
                  <a:lnTo>
                    <a:pt x="44" y="5466"/>
                  </a:lnTo>
                  <a:lnTo>
                    <a:pt x="23" y="5153"/>
                  </a:lnTo>
                  <a:lnTo>
                    <a:pt x="7" y="4830"/>
                  </a:lnTo>
                  <a:lnTo>
                    <a:pt x="0" y="4501"/>
                  </a:lnTo>
                  <a:lnTo>
                    <a:pt x="0" y="4168"/>
                  </a:lnTo>
                  <a:lnTo>
                    <a:pt x="4" y="3835"/>
                  </a:lnTo>
                  <a:lnTo>
                    <a:pt x="15" y="3500"/>
                  </a:lnTo>
                  <a:lnTo>
                    <a:pt x="30" y="3170"/>
                  </a:lnTo>
                  <a:lnTo>
                    <a:pt x="51" y="2845"/>
                  </a:lnTo>
                  <a:lnTo>
                    <a:pt x="75" y="2528"/>
                  </a:lnTo>
                  <a:lnTo>
                    <a:pt x="102" y="2219"/>
                  </a:lnTo>
                  <a:lnTo>
                    <a:pt x="133" y="1923"/>
                  </a:lnTo>
                  <a:lnTo>
                    <a:pt x="166" y="1642"/>
                  </a:lnTo>
                  <a:lnTo>
                    <a:pt x="202" y="1377"/>
                  </a:lnTo>
                  <a:lnTo>
                    <a:pt x="238" y="1131"/>
                  </a:lnTo>
                  <a:lnTo>
                    <a:pt x="276" y="906"/>
                  </a:lnTo>
                  <a:lnTo>
                    <a:pt x="314" y="704"/>
                  </a:lnTo>
                  <a:lnTo>
                    <a:pt x="352" y="528"/>
                  </a:lnTo>
                  <a:lnTo>
                    <a:pt x="389" y="380"/>
                  </a:lnTo>
                  <a:lnTo>
                    <a:pt x="427" y="262"/>
                  </a:lnTo>
                  <a:lnTo>
                    <a:pt x="461" y="176"/>
                  </a:lnTo>
                  <a:lnTo>
                    <a:pt x="470" y="133"/>
                  </a:lnTo>
                  <a:lnTo>
                    <a:pt x="486" y="96"/>
                  </a:lnTo>
                  <a:lnTo>
                    <a:pt x="504" y="65"/>
                  </a:lnTo>
                  <a:lnTo>
                    <a:pt x="528" y="40"/>
                  </a:lnTo>
                  <a:lnTo>
                    <a:pt x="555" y="23"/>
                  </a:lnTo>
                  <a:lnTo>
                    <a:pt x="587" y="9"/>
                  </a:lnTo>
                  <a:lnTo>
                    <a:pt x="621" y="2"/>
                  </a:lnTo>
                  <a:lnTo>
                    <a:pt x="659" y="0"/>
                  </a:lnTo>
                  <a:lnTo>
                    <a:pt x="698" y="1"/>
                  </a:lnTo>
                  <a:lnTo>
                    <a:pt x="741" y="6"/>
                  </a:lnTo>
                  <a:lnTo>
                    <a:pt x="785" y="16"/>
                  </a:lnTo>
                  <a:lnTo>
                    <a:pt x="831" y="28"/>
                  </a:lnTo>
                  <a:lnTo>
                    <a:pt x="876" y="44"/>
                  </a:lnTo>
                  <a:lnTo>
                    <a:pt x="924" y="62"/>
                  </a:lnTo>
                  <a:lnTo>
                    <a:pt x="971" y="82"/>
                  </a:lnTo>
                  <a:lnTo>
                    <a:pt x="1019" y="104"/>
                  </a:lnTo>
                  <a:lnTo>
                    <a:pt x="1066" y="127"/>
                  </a:lnTo>
                  <a:lnTo>
                    <a:pt x="1112" y="152"/>
                  </a:lnTo>
                  <a:lnTo>
                    <a:pt x="1158" y="177"/>
                  </a:lnTo>
                  <a:lnTo>
                    <a:pt x="1202" y="202"/>
                  </a:lnTo>
                  <a:lnTo>
                    <a:pt x="1243" y="227"/>
                  </a:lnTo>
                  <a:lnTo>
                    <a:pt x="1284" y="252"/>
                  </a:lnTo>
                  <a:lnTo>
                    <a:pt x="1321" y="276"/>
                  </a:lnTo>
                  <a:lnTo>
                    <a:pt x="1356" y="298"/>
                  </a:lnTo>
                  <a:lnTo>
                    <a:pt x="1414" y="338"/>
                  </a:lnTo>
                  <a:lnTo>
                    <a:pt x="1456" y="369"/>
                  </a:lnTo>
                  <a:lnTo>
                    <a:pt x="1479" y="386"/>
                  </a:lnTo>
                  <a:lnTo>
                    <a:pt x="1480" y="388"/>
                  </a:lnTo>
                  <a:close/>
                </a:path>
              </a:pathLst>
            </a:custGeom>
            <a:solidFill>
              <a:srgbClr val="E77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3" name="Freeform 48"/>
            <p:cNvSpPr>
              <a:spLocks/>
            </p:cNvSpPr>
            <p:nvPr/>
          </p:nvSpPr>
          <p:spPr bwMode="auto">
            <a:xfrm>
              <a:off x="1104" y="598"/>
              <a:ext cx="221" cy="100"/>
            </a:xfrm>
            <a:custGeom>
              <a:avLst/>
              <a:gdLst>
                <a:gd name="T0" fmla="*/ 94 w 2208"/>
                <a:gd name="T1" fmla="*/ 881 h 1009"/>
                <a:gd name="T2" fmla="*/ 13 w 2208"/>
                <a:gd name="T3" fmla="*/ 706 h 1009"/>
                <a:gd name="T4" fmla="*/ 4 w 2208"/>
                <a:gd name="T5" fmla="*/ 548 h 1009"/>
                <a:gd name="T6" fmla="*/ 55 w 2208"/>
                <a:gd name="T7" fmla="*/ 410 h 1009"/>
                <a:gd name="T8" fmla="*/ 158 w 2208"/>
                <a:gd name="T9" fmla="*/ 291 h 1009"/>
                <a:gd name="T10" fmla="*/ 305 w 2208"/>
                <a:gd name="T11" fmla="*/ 192 h 1009"/>
                <a:gd name="T12" fmla="*/ 486 w 2208"/>
                <a:gd name="T13" fmla="*/ 113 h 1009"/>
                <a:gd name="T14" fmla="*/ 693 w 2208"/>
                <a:gd name="T15" fmla="*/ 54 h 1009"/>
                <a:gd name="T16" fmla="*/ 916 w 2208"/>
                <a:gd name="T17" fmla="*/ 17 h 1009"/>
                <a:gd name="T18" fmla="*/ 1147 w 2208"/>
                <a:gd name="T19" fmla="*/ 0 h 1009"/>
                <a:gd name="T20" fmla="*/ 1375 w 2208"/>
                <a:gd name="T21" fmla="*/ 6 h 1009"/>
                <a:gd name="T22" fmla="*/ 1593 w 2208"/>
                <a:gd name="T23" fmla="*/ 33 h 1009"/>
                <a:gd name="T24" fmla="*/ 1792 w 2208"/>
                <a:gd name="T25" fmla="*/ 84 h 1009"/>
                <a:gd name="T26" fmla="*/ 1961 w 2208"/>
                <a:gd name="T27" fmla="*/ 157 h 1009"/>
                <a:gd name="T28" fmla="*/ 2093 w 2208"/>
                <a:gd name="T29" fmla="*/ 255 h 1009"/>
                <a:gd name="T30" fmla="*/ 2179 w 2208"/>
                <a:gd name="T31" fmla="*/ 376 h 1009"/>
                <a:gd name="T32" fmla="*/ 2208 w 2208"/>
                <a:gd name="T33" fmla="*/ 492 h 1009"/>
                <a:gd name="T34" fmla="*/ 2204 w 2208"/>
                <a:gd name="T35" fmla="*/ 569 h 1009"/>
                <a:gd name="T36" fmla="*/ 2179 w 2208"/>
                <a:gd name="T37" fmla="*/ 630 h 1009"/>
                <a:gd name="T38" fmla="*/ 2136 w 2208"/>
                <a:gd name="T39" fmla="*/ 677 h 1009"/>
                <a:gd name="T40" fmla="*/ 2076 w 2208"/>
                <a:gd name="T41" fmla="*/ 710 h 1009"/>
                <a:gd name="T42" fmla="*/ 2004 w 2208"/>
                <a:gd name="T43" fmla="*/ 733 h 1009"/>
                <a:gd name="T44" fmla="*/ 1921 w 2208"/>
                <a:gd name="T45" fmla="*/ 748 h 1009"/>
                <a:gd name="T46" fmla="*/ 1828 w 2208"/>
                <a:gd name="T47" fmla="*/ 753 h 1009"/>
                <a:gd name="T48" fmla="*/ 1731 w 2208"/>
                <a:gd name="T49" fmla="*/ 754 h 1009"/>
                <a:gd name="T50" fmla="*/ 1630 w 2208"/>
                <a:gd name="T51" fmla="*/ 750 h 1009"/>
                <a:gd name="T52" fmla="*/ 1479 w 2208"/>
                <a:gd name="T53" fmla="*/ 741 h 1009"/>
                <a:gd name="T54" fmla="*/ 1335 w 2208"/>
                <a:gd name="T55" fmla="*/ 732 h 1009"/>
                <a:gd name="T56" fmla="*/ 1246 w 2208"/>
                <a:gd name="T57" fmla="*/ 730 h 1009"/>
                <a:gd name="T58" fmla="*/ 1166 w 2208"/>
                <a:gd name="T59" fmla="*/ 732 h 1009"/>
                <a:gd name="T60" fmla="*/ 1100 w 2208"/>
                <a:gd name="T61" fmla="*/ 742 h 1009"/>
                <a:gd name="T62" fmla="*/ 400 w 2208"/>
                <a:gd name="T63" fmla="*/ 970 h 1009"/>
                <a:gd name="T64" fmla="*/ 346 w 2208"/>
                <a:gd name="T65" fmla="*/ 987 h 1009"/>
                <a:gd name="T66" fmla="*/ 309 w 2208"/>
                <a:gd name="T67" fmla="*/ 997 h 1009"/>
                <a:gd name="T68" fmla="*/ 272 w 2208"/>
                <a:gd name="T69" fmla="*/ 1006 h 1009"/>
                <a:gd name="T70" fmla="*/ 235 w 2208"/>
                <a:gd name="T71" fmla="*/ 1009 h 1009"/>
                <a:gd name="T72" fmla="*/ 202 w 2208"/>
                <a:gd name="T73" fmla="*/ 1007 h 1009"/>
                <a:gd name="T74" fmla="*/ 189 w 2208"/>
                <a:gd name="T75" fmla="*/ 1003 h 1009"/>
                <a:gd name="T76" fmla="*/ 178 w 2208"/>
                <a:gd name="T77" fmla="*/ 997 h 1009"/>
                <a:gd name="T78" fmla="*/ 170 w 2208"/>
                <a:gd name="T79" fmla="*/ 988 h 1009"/>
                <a:gd name="T80" fmla="*/ 164 w 2208"/>
                <a:gd name="T81" fmla="*/ 976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08" h="1009">
                  <a:moveTo>
                    <a:pt x="164" y="976"/>
                  </a:moveTo>
                  <a:lnTo>
                    <a:pt x="94" y="881"/>
                  </a:lnTo>
                  <a:lnTo>
                    <a:pt x="45" y="791"/>
                  </a:lnTo>
                  <a:lnTo>
                    <a:pt x="13" y="706"/>
                  </a:lnTo>
                  <a:lnTo>
                    <a:pt x="0" y="624"/>
                  </a:lnTo>
                  <a:lnTo>
                    <a:pt x="4" y="548"/>
                  </a:lnTo>
                  <a:lnTo>
                    <a:pt x="22" y="477"/>
                  </a:lnTo>
                  <a:lnTo>
                    <a:pt x="55" y="410"/>
                  </a:lnTo>
                  <a:lnTo>
                    <a:pt x="101" y="348"/>
                  </a:lnTo>
                  <a:lnTo>
                    <a:pt x="158" y="291"/>
                  </a:lnTo>
                  <a:lnTo>
                    <a:pt x="226" y="239"/>
                  </a:lnTo>
                  <a:lnTo>
                    <a:pt x="305" y="192"/>
                  </a:lnTo>
                  <a:lnTo>
                    <a:pt x="392" y="150"/>
                  </a:lnTo>
                  <a:lnTo>
                    <a:pt x="486" y="113"/>
                  </a:lnTo>
                  <a:lnTo>
                    <a:pt x="587" y="81"/>
                  </a:lnTo>
                  <a:lnTo>
                    <a:pt x="693" y="54"/>
                  </a:lnTo>
                  <a:lnTo>
                    <a:pt x="803" y="32"/>
                  </a:lnTo>
                  <a:lnTo>
                    <a:pt x="916" y="17"/>
                  </a:lnTo>
                  <a:lnTo>
                    <a:pt x="1031" y="6"/>
                  </a:lnTo>
                  <a:lnTo>
                    <a:pt x="1147" y="0"/>
                  </a:lnTo>
                  <a:lnTo>
                    <a:pt x="1261" y="0"/>
                  </a:lnTo>
                  <a:lnTo>
                    <a:pt x="1375" y="6"/>
                  </a:lnTo>
                  <a:lnTo>
                    <a:pt x="1486" y="17"/>
                  </a:lnTo>
                  <a:lnTo>
                    <a:pt x="1593" y="33"/>
                  </a:lnTo>
                  <a:lnTo>
                    <a:pt x="1696" y="56"/>
                  </a:lnTo>
                  <a:lnTo>
                    <a:pt x="1792" y="84"/>
                  </a:lnTo>
                  <a:lnTo>
                    <a:pt x="1881" y="118"/>
                  </a:lnTo>
                  <a:lnTo>
                    <a:pt x="1961" y="157"/>
                  </a:lnTo>
                  <a:lnTo>
                    <a:pt x="2032" y="203"/>
                  </a:lnTo>
                  <a:lnTo>
                    <a:pt x="2093" y="255"/>
                  </a:lnTo>
                  <a:lnTo>
                    <a:pt x="2143" y="313"/>
                  </a:lnTo>
                  <a:lnTo>
                    <a:pt x="2179" y="376"/>
                  </a:lnTo>
                  <a:lnTo>
                    <a:pt x="2200" y="446"/>
                  </a:lnTo>
                  <a:lnTo>
                    <a:pt x="2208" y="492"/>
                  </a:lnTo>
                  <a:lnTo>
                    <a:pt x="2208" y="532"/>
                  </a:lnTo>
                  <a:lnTo>
                    <a:pt x="2204" y="569"/>
                  </a:lnTo>
                  <a:lnTo>
                    <a:pt x="2194" y="602"/>
                  </a:lnTo>
                  <a:lnTo>
                    <a:pt x="2179" y="630"/>
                  </a:lnTo>
                  <a:lnTo>
                    <a:pt x="2159" y="655"/>
                  </a:lnTo>
                  <a:lnTo>
                    <a:pt x="2136" y="677"/>
                  </a:lnTo>
                  <a:lnTo>
                    <a:pt x="2108" y="695"/>
                  </a:lnTo>
                  <a:lnTo>
                    <a:pt x="2076" y="710"/>
                  </a:lnTo>
                  <a:lnTo>
                    <a:pt x="2042" y="724"/>
                  </a:lnTo>
                  <a:lnTo>
                    <a:pt x="2004" y="733"/>
                  </a:lnTo>
                  <a:lnTo>
                    <a:pt x="1964" y="741"/>
                  </a:lnTo>
                  <a:lnTo>
                    <a:pt x="1921" y="748"/>
                  </a:lnTo>
                  <a:lnTo>
                    <a:pt x="1875" y="751"/>
                  </a:lnTo>
                  <a:lnTo>
                    <a:pt x="1828" y="753"/>
                  </a:lnTo>
                  <a:lnTo>
                    <a:pt x="1780" y="754"/>
                  </a:lnTo>
                  <a:lnTo>
                    <a:pt x="1731" y="754"/>
                  </a:lnTo>
                  <a:lnTo>
                    <a:pt x="1681" y="752"/>
                  </a:lnTo>
                  <a:lnTo>
                    <a:pt x="1630" y="750"/>
                  </a:lnTo>
                  <a:lnTo>
                    <a:pt x="1579" y="748"/>
                  </a:lnTo>
                  <a:lnTo>
                    <a:pt x="1479" y="741"/>
                  </a:lnTo>
                  <a:lnTo>
                    <a:pt x="1382" y="734"/>
                  </a:lnTo>
                  <a:lnTo>
                    <a:pt x="1335" y="732"/>
                  </a:lnTo>
                  <a:lnTo>
                    <a:pt x="1289" y="731"/>
                  </a:lnTo>
                  <a:lnTo>
                    <a:pt x="1246" y="730"/>
                  </a:lnTo>
                  <a:lnTo>
                    <a:pt x="1205" y="731"/>
                  </a:lnTo>
                  <a:lnTo>
                    <a:pt x="1166" y="732"/>
                  </a:lnTo>
                  <a:lnTo>
                    <a:pt x="1131" y="737"/>
                  </a:lnTo>
                  <a:lnTo>
                    <a:pt x="1100" y="742"/>
                  </a:lnTo>
                  <a:lnTo>
                    <a:pt x="1073" y="749"/>
                  </a:lnTo>
                  <a:lnTo>
                    <a:pt x="400" y="970"/>
                  </a:lnTo>
                  <a:lnTo>
                    <a:pt x="377" y="977"/>
                  </a:lnTo>
                  <a:lnTo>
                    <a:pt x="346" y="987"/>
                  </a:lnTo>
                  <a:lnTo>
                    <a:pt x="328" y="993"/>
                  </a:lnTo>
                  <a:lnTo>
                    <a:pt x="309" y="997"/>
                  </a:lnTo>
                  <a:lnTo>
                    <a:pt x="291" y="1001"/>
                  </a:lnTo>
                  <a:lnTo>
                    <a:pt x="272" y="1006"/>
                  </a:lnTo>
                  <a:lnTo>
                    <a:pt x="253" y="1008"/>
                  </a:lnTo>
                  <a:lnTo>
                    <a:pt x="235" y="1009"/>
                  </a:lnTo>
                  <a:lnTo>
                    <a:pt x="218" y="1009"/>
                  </a:lnTo>
                  <a:lnTo>
                    <a:pt x="202" y="1007"/>
                  </a:lnTo>
                  <a:lnTo>
                    <a:pt x="196" y="1006"/>
                  </a:lnTo>
                  <a:lnTo>
                    <a:pt x="189" y="1003"/>
                  </a:lnTo>
                  <a:lnTo>
                    <a:pt x="183" y="1000"/>
                  </a:lnTo>
                  <a:lnTo>
                    <a:pt x="178" y="997"/>
                  </a:lnTo>
                  <a:lnTo>
                    <a:pt x="173" y="993"/>
                  </a:lnTo>
                  <a:lnTo>
                    <a:pt x="170" y="988"/>
                  </a:lnTo>
                  <a:lnTo>
                    <a:pt x="166" y="982"/>
                  </a:lnTo>
                  <a:lnTo>
                    <a:pt x="164" y="976"/>
                  </a:lnTo>
                  <a:close/>
                </a:path>
              </a:pathLst>
            </a:custGeom>
            <a:solidFill>
              <a:srgbClr val="F8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4" name="Freeform 49"/>
            <p:cNvSpPr>
              <a:spLocks/>
            </p:cNvSpPr>
            <p:nvPr/>
          </p:nvSpPr>
          <p:spPr bwMode="auto">
            <a:xfrm>
              <a:off x="1343" y="757"/>
              <a:ext cx="120" cy="772"/>
            </a:xfrm>
            <a:custGeom>
              <a:avLst/>
              <a:gdLst>
                <a:gd name="T0" fmla="*/ 1197 w 1201"/>
                <a:gd name="T1" fmla="*/ 262 h 7719"/>
                <a:gd name="T2" fmla="*/ 1199 w 1201"/>
                <a:gd name="T3" fmla="*/ 306 h 7719"/>
                <a:gd name="T4" fmla="*/ 1182 w 1201"/>
                <a:gd name="T5" fmla="*/ 345 h 7719"/>
                <a:gd name="T6" fmla="*/ 1146 w 1201"/>
                <a:gd name="T7" fmla="*/ 372 h 7719"/>
                <a:gd name="T8" fmla="*/ 1103 w 1201"/>
                <a:gd name="T9" fmla="*/ 379 h 7719"/>
                <a:gd name="T10" fmla="*/ 1062 w 1201"/>
                <a:gd name="T11" fmla="*/ 365 h 7719"/>
                <a:gd name="T12" fmla="*/ 995 w 1201"/>
                <a:gd name="T13" fmla="*/ 294 h 7719"/>
                <a:gd name="T14" fmla="*/ 886 w 1201"/>
                <a:gd name="T15" fmla="*/ 206 h 7719"/>
                <a:gd name="T16" fmla="*/ 810 w 1201"/>
                <a:gd name="T17" fmla="*/ 181 h 7719"/>
                <a:gd name="T18" fmla="*/ 746 w 1201"/>
                <a:gd name="T19" fmla="*/ 203 h 7719"/>
                <a:gd name="T20" fmla="*/ 671 w 1201"/>
                <a:gd name="T21" fmla="*/ 286 h 7719"/>
                <a:gd name="T22" fmla="*/ 594 w 1201"/>
                <a:gd name="T23" fmla="*/ 448 h 7719"/>
                <a:gd name="T24" fmla="*/ 525 w 1201"/>
                <a:gd name="T25" fmla="*/ 684 h 7719"/>
                <a:gd name="T26" fmla="*/ 468 w 1201"/>
                <a:gd name="T27" fmla="*/ 993 h 7719"/>
                <a:gd name="T28" fmla="*/ 427 w 1201"/>
                <a:gd name="T29" fmla="*/ 1315 h 7719"/>
                <a:gd name="T30" fmla="*/ 386 w 1201"/>
                <a:gd name="T31" fmla="*/ 1711 h 7719"/>
                <a:gd name="T32" fmla="*/ 349 w 1201"/>
                <a:gd name="T33" fmla="*/ 2093 h 7719"/>
                <a:gd name="T34" fmla="*/ 313 w 1201"/>
                <a:gd name="T35" fmla="*/ 2495 h 7719"/>
                <a:gd name="T36" fmla="*/ 240 w 1201"/>
                <a:gd name="T37" fmla="*/ 3419 h 7719"/>
                <a:gd name="T38" fmla="*/ 196 w 1201"/>
                <a:gd name="T39" fmla="*/ 4140 h 7719"/>
                <a:gd name="T40" fmla="*/ 180 w 1201"/>
                <a:gd name="T41" fmla="*/ 4540 h 7719"/>
                <a:gd name="T42" fmla="*/ 189 w 1201"/>
                <a:gd name="T43" fmla="*/ 4725 h 7719"/>
                <a:gd name="T44" fmla="*/ 224 w 1201"/>
                <a:gd name="T45" fmla="*/ 5262 h 7719"/>
                <a:gd name="T46" fmla="*/ 273 w 1201"/>
                <a:gd name="T47" fmla="*/ 5751 h 7719"/>
                <a:gd name="T48" fmla="*/ 355 w 1201"/>
                <a:gd name="T49" fmla="*/ 6275 h 7719"/>
                <a:gd name="T50" fmla="*/ 477 w 1201"/>
                <a:gd name="T51" fmla="*/ 6783 h 7719"/>
                <a:gd name="T52" fmla="*/ 653 w 1201"/>
                <a:gd name="T53" fmla="*/ 7229 h 7719"/>
                <a:gd name="T54" fmla="*/ 889 w 1201"/>
                <a:gd name="T55" fmla="*/ 7564 h 7719"/>
                <a:gd name="T56" fmla="*/ 913 w 1201"/>
                <a:gd name="T57" fmla="*/ 7603 h 7719"/>
                <a:gd name="T58" fmla="*/ 915 w 1201"/>
                <a:gd name="T59" fmla="*/ 7645 h 7719"/>
                <a:gd name="T60" fmla="*/ 898 w 1201"/>
                <a:gd name="T61" fmla="*/ 7684 h 7719"/>
                <a:gd name="T62" fmla="*/ 862 w 1201"/>
                <a:gd name="T63" fmla="*/ 7711 h 7719"/>
                <a:gd name="T64" fmla="*/ 819 w 1201"/>
                <a:gd name="T65" fmla="*/ 7718 h 7719"/>
                <a:gd name="T66" fmla="*/ 778 w 1201"/>
                <a:gd name="T67" fmla="*/ 7705 h 7719"/>
                <a:gd name="T68" fmla="*/ 601 w 1201"/>
                <a:gd name="T69" fmla="*/ 7495 h 7719"/>
                <a:gd name="T70" fmla="*/ 386 w 1201"/>
                <a:gd name="T71" fmla="*/ 7064 h 7719"/>
                <a:gd name="T72" fmla="*/ 232 w 1201"/>
                <a:gd name="T73" fmla="*/ 6554 h 7719"/>
                <a:gd name="T74" fmla="*/ 128 w 1201"/>
                <a:gd name="T75" fmla="*/ 6009 h 7719"/>
                <a:gd name="T76" fmla="*/ 62 w 1201"/>
                <a:gd name="T77" fmla="*/ 5483 h 7719"/>
                <a:gd name="T78" fmla="*/ 26 w 1201"/>
                <a:gd name="T79" fmla="*/ 5022 h 7719"/>
                <a:gd name="T80" fmla="*/ 2 w 1201"/>
                <a:gd name="T81" fmla="*/ 4616 h 7719"/>
                <a:gd name="T82" fmla="*/ 5 w 1201"/>
                <a:gd name="T83" fmla="*/ 4351 h 7719"/>
                <a:gd name="T84" fmla="*/ 38 w 1201"/>
                <a:gd name="T85" fmla="*/ 3736 h 7719"/>
                <a:gd name="T86" fmla="*/ 101 w 1201"/>
                <a:gd name="T87" fmla="*/ 2870 h 7719"/>
                <a:gd name="T88" fmla="*/ 152 w 1201"/>
                <a:gd name="T89" fmla="*/ 2257 h 7719"/>
                <a:gd name="T90" fmla="*/ 190 w 1201"/>
                <a:gd name="T91" fmla="*/ 1849 h 7719"/>
                <a:gd name="T92" fmla="*/ 232 w 1201"/>
                <a:gd name="T93" fmla="*/ 1446 h 7719"/>
                <a:gd name="T94" fmla="*/ 269 w 1201"/>
                <a:gd name="T95" fmla="*/ 1113 h 7719"/>
                <a:gd name="T96" fmla="*/ 326 w 1201"/>
                <a:gd name="T97" fmla="*/ 755 h 7719"/>
                <a:gd name="T98" fmla="*/ 397 w 1201"/>
                <a:gd name="T99" fmla="*/ 469 h 7719"/>
                <a:gd name="T100" fmla="*/ 481 w 1201"/>
                <a:gd name="T101" fmla="*/ 257 h 7719"/>
                <a:gd name="T102" fmla="*/ 535 w 1201"/>
                <a:gd name="T103" fmla="*/ 164 h 7719"/>
                <a:gd name="T104" fmla="*/ 596 w 1201"/>
                <a:gd name="T105" fmla="*/ 92 h 7719"/>
                <a:gd name="T106" fmla="*/ 662 w 1201"/>
                <a:gd name="T107" fmla="*/ 41 h 7719"/>
                <a:gd name="T108" fmla="*/ 739 w 1201"/>
                <a:gd name="T109" fmla="*/ 9 h 7719"/>
                <a:gd name="T110" fmla="*/ 821 w 1201"/>
                <a:gd name="T111" fmla="*/ 1 h 7719"/>
                <a:gd name="T112" fmla="*/ 907 w 1201"/>
                <a:gd name="T113" fmla="*/ 17 h 7719"/>
                <a:gd name="T114" fmla="*/ 985 w 1201"/>
                <a:gd name="T115" fmla="*/ 54 h 7719"/>
                <a:gd name="T116" fmla="*/ 1119 w 1201"/>
                <a:gd name="T117" fmla="*/ 164 h 7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01" h="7719">
                  <a:moveTo>
                    <a:pt x="1181" y="232"/>
                  </a:moveTo>
                  <a:lnTo>
                    <a:pt x="1186" y="238"/>
                  </a:lnTo>
                  <a:lnTo>
                    <a:pt x="1190" y="247"/>
                  </a:lnTo>
                  <a:lnTo>
                    <a:pt x="1194" y="255"/>
                  </a:lnTo>
                  <a:lnTo>
                    <a:pt x="1197" y="262"/>
                  </a:lnTo>
                  <a:lnTo>
                    <a:pt x="1199" y="271"/>
                  </a:lnTo>
                  <a:lnTo>
                    <a:pt x="1200" y="280"/>
                  </a:lnTo>
                  <a:lnTo>
                    <a:pt x="1201" y="289"/>
                  </a:lnTo>
                  <a:lnTo>
                    <a:pt x="1200" y="297"/>
                  </a:lnTo>
                  <a:lnTo>
                    <a:pt x="1199" y="306"/>
                  </a:lnTo>
                  <a:lnTo>
                    <a:pt x="1197" y="315"/>
                  </a:lnTo>
                  <a:lnTo>
                    <a:pt x="1195" y="322"/>
                  </a:lnTo>
                  <a:lnTo>
                    <a:pt x="1190" y="330"/>
                  </a:lnTo>
                  <a:lnTo>
                    <a:pt x="1186" y="338"/>
                  </a:lnTo>
                  <a:lnTo>
                    <a:pt x="1182" y="345"/>
                  </a:lnTo>
                  <a:lnTo>
                    <a:pt x="1175" y="352"/>
                  </a:lnTo>
                  <a:lnTo>
                    <a:pt x="1169" y="358"/>
                  </a:lnTo>
                  <a:lnTo>
                    <a:pt x="1161" y="364"/>
                  </a:lnTo>
                  <a:lnTo>
                    <a:pt x="1153" y="368"/>
                  </a:lnTo>
                  <a:lnTo>
                    <a:pt x="1146" y="372"/>
                  </a:lnTo>
                  <a:lnTo>
                    <a:pt x="1137" y="375"/>
                  </a:lnTo>
                  <a:lnTo>
                    <a:pt x="1128" y="377"/>
                  </a:lnTo>
                  <a:lnTo>
                    <a:pt x="1119" y="379"/>
                  </a:lnTo>
                  <a:lnTo>
                    <a:pt x="1111" y="379"/>
                  </a:lnTo>
                  <a:lnTo>
                    <a:pt x="1103" y="379"/>
                  </a:lnTo>
                  <a:lnTo>
                    <a:pt x="1094" y="378"/>
                  </a:lnTo>
                  <a:lnTo>
                    <a:pt x="1086" y="376"/>
                  </a:lnTo>
                  <a:lnTo>
                    <a:pt x="1077" y="372"/>
                  </a:lnTo>
                  <a:lnTo>
                    <a:pt x="1069" y="369"/>
                  </a:lnTo>
                  <a:lnTo>
                    <a:pt x="1062" y="365"/>
                  </a:lnTo>
                  <a:lnTo>
                    <a:pt x="1055" y="359"/>
                  </a:lnTo>
                  <a:lnTo>
                    <a:pt x="1047" y="353"/>
                  </a:lnTo>
                  <a:lnTo>
                    <a:pt x="1042" y="346"/>
                  </a:lnTo>
                  <a:lnTo>
                    <a:pt x="1018" y="319"/>
                  </a:lnTo>
                  <a:lnTo>
                    <a:pt x="995" y="294"/>
                  </a:lnTo>
                  <a:lnTo>
                    <a:pt x="972" y="271"/>
                  </a:lnTo>
                  <a:lnTo>
                    <a:pt x="950" y="252"/>
                  </a:lnTo>
                  <a:lnTo>
                    <a:pt x="928" y="233"/>
                  </a:lnTo>
                  <a:lnTo>
                    <a:pt x="907" y="218"/>
                  </a:lnTo>
                  <a:lnTo>
                    <a:pt x="886" y="206"/>
                  </a:lnTo>
                  <a:lnTo>
                    <a:pt x="866" y="195"/>
                  </a:lnTo>
                  <a:lnTo>
                    <a:pt x="852" y="189"/>
                  </a:lnTo>
                  <a:lnTo>
                    <a:pt x="838" y="185"/>
                  </a:lnTo>
                  <a:lnTo>
                    <a:pt x="824" y="182"/>
                  </a:lnTo>
                  <a:lnTo>
                    <a:pt x="810" y="181"/>
                  </a:lnTo>
                  <a:lnTo>
                    <a:pt x="797" y="182"/>
                  </a:lnTo>
                  <a:lnTo>
                    <a:pt x="785" y="184"/>
                  </a:lnTo>
                  <a:lnTo>
                    <a:pt x="773" y="187"/>
                  </a:lnTo>
                  <a:lnTo>
                    <a:pt x="761" y="193"/>
                  </a:lnTo>
                  <a:lnTo>
                    <a:pt x="746" y="203"/>
                  </a:lnTo>
                  <a:lnTo>
                    <a:pt x="731" y="214"/>
                  </a:lnTo>
                  <a:lnTo>
                    <a:pt x="715" y="229"/>
                  </a:lnTo>
                  <a:lnTo>
                    <a:pt x="700" y="245"/>
                  </a:lnTo>
                  <a:lnTo>
                    <a:pt x="686" y="265"/>
                  </a:lnTo>
                  <a:lnTo>
                    <a:pt x="671" y="286"/>
                  </a:lnTo>
                  <a:lnTo>
                    <a:pt x="656" y="311"/>
                  </a:lnTo>
                  <a:lnTo>
                    <a:pt x="641" y="339"/>
                  </a:lnTo>
                  <a:lnTo>
                    <a:pt x="626" y="372"/>
                  </a:lnTo>
                  <a:lnTo>
                    <a:pt x="610" y="408"/>
                  </a:lnTo>
                  <a:lnTo>
                    <a:pt x="594" y="448"/>
                  </a:lnTo>
                  <a:lnTo>
                    <a:pt x="580" y="489"/>
                  </a:lnTo>
                  <a:lnTo>
                    <a:pt x="566" y="534"/>
                  </a:lnTo>
                  <a:lnTo>
                    <a:pt x="552" y="582"/>
                  </a:lnTo>
                  <a:lnTo>
                    <a:pt x="537" y="632"/>
                  </a:lnTo>
                  <a:lnTo>
                    <a:pt x="525" y="684"/>
                  </a:lnTo>
                  <a:lnTo>
                    <a:pt x="512" y="741"/>
                  </a:lnTo>
                  <a:lnTo>
                    <a:pt x="500" y="799"/>
                  </a:lnTo>
                  <a:lnTo>
                    <a:pt x="488" y="861"/>
                  </a:lnTo>
                  <a:lnTo>
                    <a:pt x="477" y="926"/>
                  </a:lnTo>
                  <a:lnTo>
                    <a:pt x="468" y="993"/>
                  </a:lnTo>
                  <a:lnTo>
                    <a:pt x="457" y="1064"/>
                  </a:lnTo>
                  <a:lnTo>
                    <a:pt x="448" y="1137"/>
                  </a:lnTo>
                  <a:lnTo>
                    <a:pt x="438" y="1213"/>
                  </a:lnTo>
                  <a:lnTo>
                    <a:pt x="436" y="1235"/>
                  </a:lnTo>
                  <a:lnTo>
                    <a:pt x="427" y="1315"/>
                  </a:lnTo>
                  <a:lnTo>
                    <a:pt x="418" y="1395"/>
                  </a:lnTo>
                  <a:lnTo>
                    <a:pt x="410" y="1475"/>
                  </a:lnTo>
                  <a:lnTo>
                    <a:pt x="402" y="1554"/>
                  </a:lnTo>
                  <a:lnTo>
                    <a:pt x="393" y="1633"/>
                  </a:lnTo>
                  <a:lnTo>
                    <a:pt x="386" y="1711"/>
                  </a:lnTo>
                  <a:lnTo>
                    <a:pt x="378" y="1789"/>
                  </a:lnTo>
                  <a:lnTo>
                    <a:pt x="370" y="1867"/>
                  </a:lnTo>
                  <a:lnTo>
                    <a:pt x="363" y="1941"/>
                  </a:lnTo>
                  <a:lnTo>
                    <a:pt x="356" y="2016"/>
                  </a:lnTo>
                  <a:lnTo>
                    <a:pt x="349" y="2093"/>
                  </a:lnTo>
                  <a:lnTo>
                    <a:pt x="341" y="2172"/>
                  </a:lnTo>
                  <a:lnTo>
                    <a:pt x="334" y="2251"/>
                  </a:lnTo>
                  <a:lnTo>
                    <a:pt x="327" y="2332"/>
                  </a:lnTo>
                  <a:lnTo>
                    <a:pt x="320" y="2414"/>
                  </a:lnTo>
                  <a:lnTo>
                    <a:pt x="313" y="2495"/>
                  </a:lnTo>
                  <a:lnTo>
                    <a:pt x="296" y="2690"/>
                  </a:lnTo>
                  <a:lnTo>
                    <a:pt x="281" y="2882"/>
                  </a:lnTo>
                  <a:lnTo>
                    <a:pt x="267" y="3067"/>
                  </a:lnTo>
                  <a:lnTo>
                    <a:pt x="254" y="3247"/>
                  </a:lnTo>
                  <a:lnTo>
                    <a:pt x="240" y="3419"/>
                  </a:lnTo>
                  <a:lnTo>
                    <a:pt x="230" y="3583"/>
                  </a:lnTo>
                  <a:lnTo>
                    <a:pt x="220" y="3739"/>
                  </a:lnTo>
                  <a:lnTo>
                    <a:pt x="210" y="3884"/>
                  </a:lnTo>
                  <a:lnTo>
                    <a:pt x="202" y="4018"/>
                  </a:lnTo>
                  <a:lnTo>
                    <a:pt x="196" y="4140"/>
                  </a:lnTo>
                  <a:lnTo>
                    <a:pt x="190" y="4250"/>
                  </a:lnTo>
                  <a:lnTo>
                    <a:pt x="186" y="4345"/>
                  </a:lnTo>
                  <a:lnTo>
                    <a:pt x="183" y="4426"/>
                  </a:lnTo>
                  <a:lnTo>
                    <a:pt x="180" y="4491"/>
                  </a:lnTo>
                  <a:lnTo>
                    <a:pt x="180" y="4540"/>
                  </a:lnTo>
                  <a:lnTo>
                    <a:pt x="180" y="4570"/>
                  </a:lnTo>
                  <a:lnTo>
                    <a:pt x="183" y="4601"/>
                  </a:lnTo>
                  <a:lnTo>
                    <a:pt x="185" y="4637"/>
                  </a:lnTo>
                  <a:lnTo>
                    <a:pt x="187" y="4678"/>
                  </a:lnTo>
                  <a:lnTo>
                    <a:pt x="189" y="4725"/>
                  </a:lnTo>
                  <a:lnTo>
                    <a:pt x="197" y="4853"/>
                  </a:lnTo>
                  <a:lnTo>
                    <a:pt x="206" y="5004"/>
                  </a:lnTo>
                  <a:lnTo>
                    <a:pt x="211" y="5086"/>
                  </a:lnTo>
                  <a:lnTo>
                    <a:pt x="218" y="5173"/>
                  </a:lnTo>
                  <a:lnTo>
                    <a:pt x="224" y="5262"/>
                  </a:lnTo>
                  <a:lnTo>
                    <a:pt x="232" y="5354"/>
                  </a:lnTo>
                  <a:lnTo>
                    <a:pt x="240" y="5450"/>
                  </a:lnTo>
                  <a:lnTo>
                    <a:pt x="250" y="5548"/>
                  </a:lnTo>
                  <a:lnTo>
                    <a:pt x="261" y="5650"/>
                  </a:lnTo>
                  <a:lnTo>
                    <a:pt x="273" y="5751"/>
                  </a:lnTo>
                  <a:lnTo>
                    <a:pt x="286" y="5855"/>
                  </a:lnTo>
                  <a:lnTo>
                    <a:pt x="302" y="5959"/>
                  </a:lnTo>
                  <a:lnTo>
                    <a:pt x="318" y="6065"/>
                  </a:lnTo>
                  <a:lnTo>
                    <a:pt x="335" y="6169"/>
                  </a:lnTo>
                  <a:lnTo>
                    <a:pt x="355" y="6275"/>
                  </a:lnTo>
                  <a:lnTo>
                    <a:pt x="376" y="6379"/>
                  </a:lnTo>
                  <a:lnTo>
                    <a:pt x="399" y="6483"/>
                  </a:lnTo>
                  <a:lnTo>
                    <a:pt x="423" y="6585"/>
                  </a:lnTo>
                  <a:lnTo>
                    <a:pt x="449" y="6685"/>
                  </a:lnTo>
                  <a:lnTo>
                    <a:pt x="477" y="6783"/>
                  </a:lnTo>
                  <a:lnTo>
                    <a:pt x="508" y="6879"/>
                  </a:lnTo>
                  <a:lnTo>
                    <a:pt x="541" y="6972"/>
                  </a:lnTo>
                  <a:lnTo>
                    <a:pt x="576" y="7061"/>
                  </a:lnTo>
                  <a:lnTo>
                    <a:pt x="613" y="7147"/>
                  </a:lnTo>
                  <a:lnTo>
                    <a:pt x="653" y="7229"/>
                  </a:lnTo>
                  <a:lnTo>
                    <a:pt x="695" y="7306"/>
                  </a:lnTo>
                  <a:lnTo>
                    <a:pt x="739" y="7379"/>
                  </a:lnTo>
                  <a:lnTo>
                    <a:pt x="786" y="7447"/>
                  </a:lnTo>
                  <a:lnTo>
                    <a:pt x="837" y="7509"/>
                  </a:lnTo>
                  <a:lnTo>
                    <a:pt x="889" y="7564"/>
                  </a:lnTo>
                  <a:lnTo>
                    <a:pt x="896" y="7571"/>
                  </a:lnTo>
                  <a:lnTo>
                    <a:pt x="901" y="7579"/>
                  </a:lnTo>
                  <a:lnTo>
                    <a:pt x="905" y="7586"/>
                  </a:lnTo>
                  <a:lnTo>
                    <a:pt x="910" y="7594"/>
                  </a:lnTo>
                  <a:lnTo>
                    <a:pt x="913" y="7603"/>
                  </a:lnTo>
                  <a:lnTo>
                    <a:pt x="915" y="7610"/>
                  </a:lnTo>
                  <a:lnTo>
                    <a:pt x="916" y="7619"/>
                  </a:lnTo>
                  <a:lnTo>
                    <a:pt x="916" y="7628"/>
                  </a:lnTo>
                  <a:lnTo>
                    <a:pt x="916" y="7636"/>
                  </a:lnTo>
                  <a:lnTo>
                    <a:pt x="915" y="7645"/>
                  </a:lnTo>
                  <a:lnTo>
                    <a:pt x="913" y="7654"/>
                  </a:lnTo>
                  <a:lnTo>
                    <a:pt x="911" y="7661"/>
                  </a:lnTo>
                  <a:lnTo>
                    <a:pt x="907" y="7670"/>
                  </a:lnTo>
                  <a:lnTo>
                    <a:pt x="902" y="7678"/>
                  </a:lnTo>
                  <a:lnTo>
                    <a:pt x="898" y="7684"/>
                  </a:lnTo>
                  <a:lnTo>
                    <a:pt x="891" y="7692"/>
                  </a:lnTo>
                  <a:lnTo>
                    <a:pt x="885" y="7697"/>
                  </a:lnTo>
                  <a:lnTo>
                    <a:pt x="877" y="7703"/>
                  </a:lnTo>
                  <a:lnTo>
                    <a:pt x="869" y="7708"/>
                  </a:lnTo>
                  <a:lnTo>
                    <a:pt x="862" y="7711"/>
                  </a:lnTo>
                  <a:lnTo>
                    <a:pt x="853" y="7715"/>
                  </a:lnTo>
                  <a:lnTo>
                    <a:pt x="845" y="7717"/>
                  </a:lnTo>
                  <a:lnTo>
                    <a:pt x="837" y="7718"/>
                  </a:lnTo>
                  <a:lnTo>
                    <a:pt x="828" y="7719"/>
                  </a:lnTo>
                  <a:lnTo>
                    <a:pt x="819" y="7718"/>
                  </a:lnTo>
                  <a:lnTo>
                    <a:pt x="810" y="7717"/>
                  </a:lnTo>
                  <a:lnTo>
                    <a:pt x="802" y="7716"/>
                  </a:lnTo>
                  <a:lnTo>
                    <a:pt x="794" y="7713"/>
                  </a:lnTo>
                  <a:lnTo>
                    <a:pt x="785" y="7709"/>
                  </a:lnTo>
                  <a:lnTo>
                    <a:pt x="778" y="7705"/>
                  </a:lnTo>
                  <a:lnTo>
                    <a:pt x="770" y="7699"/>
                  </a:lnTo>
                  <a:lnTo>
                    <a:pt x="763" y="7693"/>
                  </a:lnTo>
                  <a:lnTo>
                    <a:pt x="707" y="7633"/>
                  </a:lnTo>
                  <a:lnTo>
                    <a:pt x="652" y="7567"/>
                  </a:lnTo>
                  <a:lnTo>
                    <a:pt x="601" y="7495"/>
                  </a:lnTo>
                  <a:lnTo>
                    <a:pt x="553" y="7417"/>
                  </a:lnTo>
                  <a:lnTo>
                    <a:pt x="507" y="7336"/>
                  </a:lnTo>
                  <a:lnTo>
                    <a:pt x="463" y="7249"/>
                  </a:lnTo>
                  <a:lnTo>
                    <a:pt x="424" y="7158"/>
                  </a:lnTo>
                  <a:lnTo>
                    <a:pt x="386" y="7064"/>
                  </a:lnTo>
                  <a:lnTo>
                    <a:pt x="351" y="6968"/>
                  </a:lnTo>
                  <a:lnTo>
                    <a:pt x="317" y="6867"/>
                  </a:lnTo>
                  <a:lnTo>
                    <a:pt x="286" y="6764"/>
                  </a:lnTo>
                  <a:lnTo>
                    <a:pt x="258" y="6659"/>
                  </a:lnTo>
                  <a:lnTo>
                    <a:pt x="232" y="6554"/>
                  </a:lnTo>
                  <a:lnTo>
                    <a:pt x="207" y="6446"/>
                  </a:lnTo>
                  <a:lnTo>
                    <a:pt x="185" y="6337"/>
                  </a:lnTo>
                  <a:lnTo>
                    <a:pt x="164" y="6228"/>
                  </a:lnTo>
                  <a:lnTo>
                    <a:pt x="144" y="6118"/>
                  </a:lnTo>
                  <a:lnTo>
                    <a:pt x="128" y="6009"/>
                  </a:lnTo>
                  <a:lnTo>
                    <a:pt x="112" y="5901"/>
                  </a:lnTo>
                  <a:lnTo>
                    <a:pt x="97" y="5794"/>
                  </a:lnTo>
                  <a:lnTo>
                    <a:pt x="84" y="5689"/>
                  </a:lnTo>
                  <a:lnTo>
                    <a:pt x="73" y="5584"/>
                  </a:lnTo>
                  <a:lnTo>
                    <a:pt x="62" y="5483"/>
                  </a:lnTo>
                  <a:lnTo>
                    <a:pt x="54" y="5384"/>
                  </a:lnTo>
                  <a:lnTo>
                    <a:pt x="45" y="5288"/>
                  </a:lnTo>
                  <a:lnTo>
                    <a:pt x="38" y="5195"/>
                  </a:lnTo>
                  <a:lnTo>
                    <a:pt x="32" y="5106"/>
                  </a:lnTo>
                  <a:lnTo>
                    <a:pt x="26" y="5022"/>
                  </a:lnTo>
                  <a:lnTo>
                    <a:pt x="17" y="4868"/>
                  </a:lnTo>
                  <a:lnTo>
                    <a:pt x="9" y="4734"/>
                  </a:lnTo>
                  <a:lnTo>
                    <a:pt x="7" y="4692"/>
                  </a:lnTo>
                  <a:lnTo>
                    <a:pt x="5" y="4653"/>
                  </a:lnTo>
                  <a:lnTo>
                    <a:pt x="2" y="4616"/>
                  </a:lnTo>
                  <a:lnTo>
                    <a:pt x="0" y="4582"/>
                  </a:lnTo>
                  <a:lnTo>
                    <a:pt x="0" y="4549"/>
                  </a:lnTo>
                  <a:lnTo>
                    <a:pt x="0" y="4499"/>
                  </a:lnTo>
                  <a:lnTo>
                    <a:pt x="2" y="4433"/>
                  </a:lnTo>
                  <a:lnTo>
                    <a:pt x="5" y="4351"/>
                  </a:lnTo>
                  <a:lnTo>
                    <a:pt x="9" y="4253"/>
                  </a:lnTo>
                  <a:lnTo>
                    <a:pt x="14" y="4142"/>
                  </a:lnTo>
                  <a:lnTo>
                    <a:pt x="22" y="4018"/>
                  </a:lnTo>
                  <a:lnTo>
                    <a:pt x="30" y="3882"/>
                  </a:lnTo>
                  <a:lnTo>
                    <a:pt x="38" y="3736"/>
                  </a:lnTo>
                  <a:lnTo>
                    <a:pt x="49" y="3578"/>
                  </a:lnTo>
                  <a:lnTo>
                    <a:pt x="60" y="3412"/>
                  </a:lnTo>
                  <a:lnTo>
                    <a:pt x="72" y="3238"/>
                  </a:lnTo>
                  <a:lnTo>
                    <a:pt x="87" y="3057"/>
                  </a:lnTo>
                  <a:lnTo>
                    <a:pt x="101" y="2870"/>
                  </a:lnTo>
                  <a:lnTo>
                    <a:pt x="116" y="2677"/>
                  </a:lnTo>
                  <a:lnTo>
                    <a:pt x="132" y="2480"/>
                  </a:lnTo>
                  <a:lnTo>
                    <a:pt x="139" y="2407"/>
                  </a:lnTo>
                  <a:lnTo>
                    <a:pt x="145" y="2333"/>
                  </a:lnTo>
                  <a:lnTo>
                    <a:pt x="152" y="2257"/>
                  </a:lnTo>
                  <a:lnTo>
                    <a:pt x="160" y="2178"/>
                  </a:lnTo>
                  <a:lnTo>
                    <a:pt x="166" y="2099"/>
                  </a:lnTo>
                  <a:lnTo>
                    <a:pt x="175" y="2017"/>
                  </a:lnTo>
                  <a:lnTo>
                    <a:pt x="183" y="1934"/>
                  </a:lnTo>
                  <a:lnTo>
                    <a:pt x="190" y="1849"/>
                  </a:lnTo>
                  <a:lnTo>
                    <a:pt x="199" y="1768"/>
                  </a:lnTo>
                  <a:lnTo>
                    <a:pt x="207" y="1686"/>
                  </a:lnTo>
                  <a:lnTo>
                    <a:pt x="214" y="1605"/>
                  </a:lnTo>
                  <a:lnTo>
                    <a:pt x="223" y="1526"/>
                  </a:lnTo>
                  <a:lnTo>
                    <a:pt x="232" y="1446"/>
                  </a:lnTo>
                  <a:lnTo>
                    <a:pt x="239" y="1368"/>
                  </a:lnTo>
                  <a:lnTo>
                    <a:pt x="248" y="1291"/>
                  </a:lnTo>
                  <a:lnTo>
                    <a:pt x="257" y="1214"/>
                  </a:lnTo>
                  <a:lnTo>
                    <a:pt x="259" y="1194"/>
                  </a:lnTo>
                  <a:lnTo>
                    <a:pt x="269" y="1113"/>
                  </a:lnTo>
                  <a:lnTo>
                    <a:pt x="279" y="1036"/>
                  </a:lnTo>
                  <a:lnTo>
                    <a:pt x="290" y="961"/>
                  </a:lnTo>
                  <a:lnTo>
                    <a:pt x="301" y="890"/>
                  </a:lnTo>
                  <a:lnTo>
                    <a:pt x="313" y="821"/>
                  </a:lnTo>
                  <a:lnTo>
                    <a:pt x="326" y="755"/>
                  </a:lnTo>
                  <a:lnTo>
                    <a:pt x="339" y="692"/>
                  </a:lnTo>
                  <a:lnTo>
                    <a:pt x="352" y="632"/>
                  </a:lnTo>
                  <a:lnTo>
                    <a:pt x="366" y="575"/>
                  </a:lnTo>
                  <a:lnTo>
                    <a:pt x="381" y="521"/>
                  </a:lnTo>
                  <a:lnTo>
                    <a:pt x="397" y="469"/>
                  </a:lnTo>
                  <a:lnTo>
                    <a:pt x="412" y="421"/>
                  </a:lnTo>
                  <a:lnTo>
                    <a:pt x="428" y="376"/>
                  </a:lnTo>
                  <a:lnTo>
                    <a:pt x="446" y="333"/>
                  </a:lnTo>
                  <a:lnTo>
                    <a:pt x="462" y="294"/>
                  </a:lnTo>
                  <a:lnTo>
                    <a:pt x="481" y="257"/>
                  </a:lnTo>
                  <a:lnTo>
                    <a:pt x="492" y="236"/>
                  </a:lnTo>
                  <a:lnTo>
                    <a:pt x="503" y="217"/>
                  </a:lnTo>
                  <a:lnTo>
                    <a:pt x="513" y="198"/>
                  </a:lnTo>
                  <a:lnTo>
                    <a:pt x="524" y="181"/>
                  </a:lnTo>
                  <a:lnTo>
                    <a:pt x="535" y="164"/>
                  </a:lnTo>
                  <a:lnTo>
                    <a:pt x="547" y="148"/>
                  </a:lnTo>
                  <a:lnTo>
                    <a:pt x="559" y="133"/>
                  </a:lnTo>
                  <a:lnTo>
                    <a:pt x="571" y="119"/>
                  </a:lnTo>
                  <a:lnTo>
                    <a:pt x="584" y="106"/>
                  </a:lnTo>
                  <a:lnTo>
                    <a:pt x="596" y="92"/>
                  </a:lnTo>
                  <a:lnTo>
                    <a:pt x="610" y="81"/>
                  </a:lnTo>
                  <a:lnTo>
                    <a:pt x="623" y="70"/>
                  </a:lnTo>
                  <a:lnTo>
                    <a:pt x="636" y="59"/>
                  </a:lnTo>
                  <a:lnTo>
                    <a:pt x="649" y="50"/>
                  </a:lnTo>
                  <a:lnTo>
                    <a:pt x="662" y="41"/>
                  </a:lnTo>
                  <a:lnTo>
                    <a:pt x="676" y="34"/>
                  </a:lnTo>
                  <a:lnTo>
                    <a:pt x="691" y="26"/>
                  </a:lnTo>
                  <a:lnTo>
                    <a:pt x="708" y="20"/>
                  </a:lnTo>
                  <a:lnTo>
                    <a:pt x="723" y="13"/>
                  </a:lnTo>
                  <a:lnTo>
                    <a:pt x="739" y="9"/>
                  </a:lnTo>
                  <a:lnTo>
                    <a:pt x="756" y="5"/>
                  </a:lnTo>
                  <a:lnTo>
                    <a:pt x="772" y="2"/>
                  </a:lnTo>
                  <a:lnTo>
                    <a:pt x="789" y="1"/>
                  </a:lnTo>
                  <a:lnTo>
                    <a:pt x="805" y="0"/>
                  </a:lnTo>
                  <a:lnTo>
                    <a:pt x="821" y="1"/>
                  </a:lnTo>
                  <a:lnTo>
                    <a:pt x="839" y="2"/>
                  </a:lnTo>
                  <a:lnTo>
                    <a:pt x="855" y="4"/>
                  </a:lnTo>
                  <a:lnTo>
                    <a:pt x="873" y="8"/>
                  </a:lnTo>
                  <a:lnTo>
                    <a:pt x="889" y="12"/>
                  </a:lnTo>
                  <a:lnTo>
                    <a:pt x="907" y="17"/>
                  </a:lnTo>
                  <a:lnTo>
                    <a:pt x="924" y="24"/>
                  </a:lnTo>
                  <a:lnTo>
                    <a:pt x="941" y="31"/>
                  </a:lnTo>
                  <a:lnTo>
                    <a:pt x="956" y="38"/>
                  </a:lnTo>
                  <a:lnTo>
                    <a:pt x="970" y="47"/>
                  </a:lnTo>
                  <a:lnTo>
                    <a:pt x="985" y="54"/>
                  </a:lnTo>
                  <a:lnTo>
                    <a:pt x="999" y="64"/>
                  </a:lnTo>
                  <a:lnTo>
                    <a:pt x="1030" y="85"/>
                  </a:lnTo>
                  <a:lnTo>
                    <a:pt x="1059" y="108"/>
                  </a:lnTo>
                  <a:lnTo>
                    <a:pt x="1089" y="135"/>
                  </a:lnTo>
                  <a:lnTo>
                    <a:pt x="1119" y="164"/>
                  </a:lnTo>
                  <a:lnTo>
                    <a:pt x="1150" y="196"/>
                  </a:lnTo>
                  <a:lnTo>
                    <a:pt x="1181" y="23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5" name="Freeform 50"/>
            <p:cNvSpPr>
              <a:spLocks/>
            </p:cNvSpPr>
            <p:nvPr/>
          </p:nvSpPr>
          <p:spPr bwMode="auto">
            <a:xfrm>
              <a:off x="1181" y="1083"/>
              <a:ext cx="120" cy="377"/>
            </a:xfrm>
            <a:custGeom>
              <a:avLst/>
              <a:gdLst>
                <a:gd name="T0" fmla="*/ 639 w 1196"/>
                <a:gd name="T1" fmla="*/ 42 h 3778"/>
                <a:gd name="T2" fmla="*/ 524 w 1196"/>
                <a:gd name="T3" fmla="*/ 74 h 3778"/>
                <a:gd name="T4" fmla="*/ 419 w 1196"/>
                <a:gd name="T5" fmla="*/ 129 h 3778"/>
                <a:gd name="T6" fmla="*/ 324 w 1196"/>
                <a:gd name="T7" fmla="*/ 205 h 3778"/>
                <a:gd name="T8" fmla="*/ 241 w 1196"/>
                <a:gd name="T9" fmla="*/ 300 h 3778"/>
                <a:gd name="T10" fmla="*/ 169 w 1196"/>
                <a:gd name="T11" fmla="*/ 409 h 3778"/>
                <a:gd name="T12" fmla="*/ 109 w 1196"/>
                <a:gd name="T13" fmla="*/ 530 h 3778"/>
                <a:gd name="T14" fmla="*/ 62 w 1196"/>
                <a:gd name="T15" fmla="*/ 658 h 3778"/>
                <a:gd name="T16" fmla="*/ 28 w 1196"/>
                <a:gd name="T17" fmla="*/ 794 h 3778"/>
                <a:gd name="T18" fmla="*/ 6 w 1196"/>
                <a:gd name="T19" fmla="*/ 931 h 3778"/>
                <a:gd name="T20" fmla="*/ 0 w 1196"/>
                <a:gd name="T21" fmla="*/ 1067 h 3778"/>
                <a:gd name="T22" fmla="*/ 7 w 1196"/>
                <a:gd name="T23" fmla="*/ 1287 h 3778"/>
                <a:gd name="T24" fmla="*/ 31 w 1196"/>
                <a:gd name="T25" fmla="*/ 1539 h 3778"/>
                <a:gd name="T26" fmla="*/ 71 w 1196"/>
                <a:gd name="T27" fmla="*/ 1814 h 3778"/>
                <a:gd name="T28" fmla="*/ 126 w 1196"/>
                <a:gd name="T29" fmla="*/ 2103 h 3778"/>
                <a:gd name="T30" fmla="*/ 199 w 1196"/>
                <a:gd name="T31" fmla="*/ 2399 h 3778"/>
                <a:gd name="T32" fmla="*/ 289 w 1196"/>
                <a:gd name="T33" fmla="*/ 2692 h 3778"/>
                <a:gd name="T34" fmla="*/ 397 w 1196"/>
                <a:gd name="T35" fmla="*/ 2974 h 3778"/>
                <a:gd name="T36" fmla="*/ 523 w 1196"/>
                <a:gd name="T37" fmla="*/ 3237 h 3778"/>
                <a:gd name="T38" fmla="*/ 667 w 1196"/>
                <a:gd name="T39" fmla="*/ 3472 h 3778"/>
                <a:gd name="T40" fmla="*/ 829 w 1196"/>
                <a:gd name="T41" fmla="*/ 3670 h 3778"/>
                <a:gd name="T42" fmla="*/ 955 w 1196"/>
                <a:gd name="T43" fmla="*/ 3765 h 3778"/>
                <a:gd name="T44" fmla="*/ 979 w 1196"/>
                <a:gd name="T45" fmla="*/ 3738 h 3778"/>
                <a:gd name="T46" fmla="*/ 1009 w 1196"/>
                <a:gd name="T47" fmla="*/ 3723 h 3778"/>
                <a:gd name="T48" fmla="*/ 1042 w 1196"/>
                <a:gd name="T49" fmla="*/ 3720 h 3778"/>
                <a:gd name="T50" fmla="*/ 1089 w 1196"/>
                <a:gd name="T51" fmla="*/ 3723 h 3778"/>
                <a:gd name="T52" fmla="*/ 1133 w 1196"/>
                <a:gd name="T53" fmla="*/ 3726 h 3778"/>
                <a:gd name="T54" fmla="*/ 1161 w 1196"/>
                <a:gd name="T55" fmla="*/ 3721 h 3778"/>
                <a:gd name="T56" fmla="*/ 1182 w 1196"/>
                <a:gd name="T57" fmla="*/ 3706 h 3778"/>
                <a:gd name="T58" fmla="*/ 1194 w 1196"/>
                <a:gd name="T59" fmla="*/ 3676 h 3778"/>
                <a:gd name="T60" fmla="*/ 1195 w 1196"/>
                <a:gd name="T61" fmla="*/ 3627 h 3778"/>
                <a:gd name="T62" fmla="*/ 1167 w 1196"/>
                <a:gd name="T63" fmla="*/ 3458 h 3778"/>
                <a:gd name="T64" fmla="*/ 1099 w 1196"/>
                <a:gd name="T65" fmla="*/ 3030 h 3778"/>
                <a:gd name="T66" fmla="*/ 1036 w 1196"/>
                <a:gd name="T67" fmla="*/ 2545 h 3778"/>
                <a:gd name="T68" fmla="*/ 983 w 1196"/>
                <a:gd name="T69" fmla="*/ 2047 h 3778"/>
                <a:gd name="T70" fmla="*/ 947 w 1196"/>
                <a:gd name="T71" fmla="*/ 1581 h 3778"/>
                <a:gd name="T72" fmla="*/ 935 w 1196"/>
                <a:gd name="T73" fmla="*/ 1312 h 3778"/>
                <a:gd name="T74" fmla="*/ 935 w 1196"/>
                <a:gd name="T75" fmla="*/ 1145 h 3778"/>
                <a:gd name="T76" fmla="*/ 948 w 1196"/>
                <a:gd name="T77" fmla="*/ 989 h 3778"/>
                <a:gd name="T78" fmla="*/ 972 w 1196"/>
                <a:gd name="T79" fmla="*/ 823 h 3778"/>
                <a:gd name="T80" fmla="*/ 1018 w 1196"/>
                <a:gd name="T81" fmla="*/ 544 h 3778"/>
                <a:gd name="T82" fmla="*/ 1039 w 1196"/>
                <a:gd name="T83" fmla="*/ 387 h 3778"/>
                <a:gd name="T84" fmla="*/ 1047 w 1196"/>
                <a:gd name="T85" fmla="*/ 248 h 3778"/>
                <a:gd name="T86" fmla="*/ 1035 w 1196"/>
                <a:gd name="T87" fmla="*/ 132 h 3778"/>
                <a:gd name="T88" fmla="*/ 998 w 1196"/>
                <a:gd name="T89" fmla="*/ 49 h 3778"/>
                <a:gd name="T90" fmla="*/ 928 w 1196"/>
                <a:gd name="T91" fmla="*/ 4 h 3778"/>
                <a:gd name="T92" fmla="*/ 819 w 1196"/>
                <a:gd name="T93" fmla="*/ 6 h 3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96" h="3778">
                  <a:moveTo>
                    <a:pt x="721" y="35"/>
                  </a:moveTo>
                  <a:lnTo>
                    <a:pt x="680" y="38"/>
                  </a:lnTo>
                  <a:lnTo>
                    <a:pt x="639" y="42"/>
                  </a:lnTo>
                  <a:lnTo>
                    <a:pt x="599" y="50"/>
                  </a:lnTo>
                  <a:lnTo>
                    <a:pt x="561" y="61"/>
                  </a:lnTo>
                  <a:lnTo>
                    <a:pt x="524" y="74"/>
                  </a:lnTo>
                  <a:lnTo>
                    <a:pt x="488" y="90"/>
                  </a:lnTo>
                  <a:lnTo>
                    <a:pt x="452" y="108"/>
                  </a:lnTo>
                  <a:lnTo>
                    <a:pt x="419" y="129"/>
                  </a:lnTo>
                  <a:lnTo>
                    <a:pt x="385" y="153"/>
                  </a:lnTo>
                  <a:lnTo>
                    <a:pt x="354" y="178"/>
                  </a:lnTo>
                  <a:lnTo>
                    <a:pt x="324" y="205"/>
                  </a:lnTo>
                  <a:lnTo>
                    <a:pt x="294" y="236"/>
                  </a:lnTo>
                  <a:lnTo>
                    <a:pt x="267" y="266"/>
                  </a:lnTo>
                  <a:lnTo>
                    <a:pt x="241" y="300"/>
                  </a:lnTo>
                  <a:lnTo>
                    <a:pt x="215" y="335"/>
                  </a:lnTo>
                  <a:lnTo>
                    <a:pt x="192" y="371"/>
                  </a:lnTo>
                  <a:lnTo>
                    <a:pt x="169" y="409"/>
                  </a:lnTo>
                  <a:lnTo>
                    <a:pt x="147" y="448"/>
                  </a:lnTo>
                  <a:lnTo>
                    <a:pt x="127" y="489"/>
                  </a:lnTo>
                  <a:lnTo>
                    <a:pt x="109" y="530"/>
                  </a:lnTo>
                  <a:lnTo>
                    <a:pt x="91" y="571"/>
                  </a:lnTo>
                  <a:lnTo>
                    <a:pt x="76" y="615"/>
                  </a:lnTo>
                  <a:lnTo>
                    <a:pt x="62" y="658"/>
                  </a:lnTo>
                  <a:lnTo>
                    <a:pt x="49" y="703"/>
                  </a:lnTo>
                  <a:lnTo>
                    <a:pt x="38" y="748"/>
                  </a:lnTo>
                  <a:lnTo>
                    <a:pt x="28" y="794"/>
                  </a:lnTo>
                  <a:lnTo>
                    <a:pt x="19" y="839"/>
                  </a:lnTo>
                  <a:lnTo>
                    <a:pt x="13" y="885"/>
                  </a:lnTo>
                  <a:lnTo>
                    <a:pt x="6" y="931"/>
                  </a:lnTo>
                  <a:lnTo>
                    <a:pt x="3" y="977"/>
                  </a:lnTo>
                  <a:lnTo>
                    <a:pt x="1" y="1021"/>
                  </a:lnTo>
                  <a:lnTo>
                    <a:pt x="0" y="1067"/>
                  </a:lnTo>
                  <a:lnTo>
                    <a:pt x="1" y="1136"/>
                  </a:lnTo>
                  <a:lnTo>
                    <a:pt x="3" y="1210"/>
                  </a:lnTo>
                  <a:lnTo>
                    <a:pt x="7" y="1287"/>
                  </a:lnTo>
                  <a:lnTo>
                    <a:pt x="14" y="1368"/>
                  </a:lnTo>
                  <a:lnTo>
                    <a:pt x="21" y="1451"/>
                  </a:lnTo>
                  <a:lnTo>
                    <a:pt x="31" y="1539"/>
                  </a:lnTo>
                  <a:lnTo>
                    <a:pt x="42" y="1628"/>
                  </a:lnTo>
                  <a:lnTo>
                    <a:pt x="55" y="1719"/>
                  </a:lnTo>
                  <a:lnTo>
                    <a:pt x="71" y="1814"/>
                  </a:lnTo>
                  <a:lnTo>
                    <a:pt x="87" y="1909"/>
                  </a:lnTo>
                  <a:lnTo>
                    <a:pt x="106" y="2006"/>
                  </a:lnTo>
                  <a:lnTo>
                    <a:pt x="126" y="2103"/>
                  </a:lnTo>
                  <a:lnTo>
                    <a:pt x="149" y="2202"/>
                  </a:lnTo>
                  <a:lnTo>
                    <a:pt x="173" y="2300"/>
                  </a:lnTo>
                  <a:lnTo>
                    <a:pt x="199" y="2399"/>
                  </a:lnTo>
                  <a:lnTo>
                    <a:pt x="228" y="2497"/>
                  </a:lnTo>
                  <a:lnTo>
                    <a:pt x="257" y="2595"/>
                  </a:lnTo>
                  <a:lnTo>
                    <a:pt x="289" y="2692"/>
                  </a:lnTo>
                  <a:lnTo>
                    <a:pt x="323" y="2788"/>
                  </a:lnTo>
                  <a:lnTo>
                    <a:pt x="359" y="2882"/>
                  </a:lnTo>
                  <a:lnTo>
                    <a:pt x="397" y="2974"/>
                  </a:lnTo>
                  <a:lnTo>
                    <a:pt x="436" y="3065"/>
                  </a:lnTo>
                  <a:lnTo>
                    <a:pt x="479" y="3153"/>
                  </a:lnTo>
                  <a:lnTo>
                    <a:pt x="523" y="3237"/>
                  </a:lnTo>
                  <a:lnTo>
                    <a:pt x="568" y="3319"/>
                  </a:lnTo>
                  <a:lnTo>
                    <a:pt x="617" y="3398"/>
                  </a:lnTo>
                  <a:lnTo>
                    <a:pt x="667" y="3472"/>
                  </a:lnTo>
                  <a:lnTo>
                    <a:pt x="719" y="3543"/>
                  </a:lnTo>
                  <a:lnTo>
                    <a:pt x="773" y="3609"/>
                  </a:lnTo>
                  <a:lnTo>
                    <a:pt x="829" y="3670"/>
                  </a:lnTo>
                  <a:lnTo>
                    <a:pt x="887" y="3727"/>
                  </a:lnTo>
                  <a:lnTo>
                    <a:pt x="948" y="3778"/>
                  </a:lnTo>
                  <a:lnTo>
                    <a:pt x="955" y="3765"/>
                  </a:lnTo>
                  <a:lnTo>
                    <a:pt x="962" y="3754"/>
                  </a:lnTo>
                  <a:lnTo>
                    <a:pt x="970" y="3745"/>
                  </a:lnTo>
                  <a:lnTo>
                    <a:pt x="979" y="3738"/>
                  </a:lnTo>
                  <a:lnTo>
                    <a:pt x="989" y="3731"/>
                  </a:lnTo>
                  <a:lnTo>
                    <a:pt x="999" y="3727"/>
                  </a:lnTo>
                  <a:lnTo>
                    <a:pt x="1009" y="3723"/>
                  </a:lnTo>
                  <a:lnTo>
                    <a:pt x="1021" y="3721"/>
                  </a:lnTo>
                  <a:lnTo>
                    <a:pt x="1031" y="3720"/>
                  </a:lnTo>
                  <a:lnTo>
                    <a:pt x="1042" y="3720"/>
                  </a:lnTo>
                  <a:lnTo>
                    <a:pt x="1054" y="3720"/>
                  </a:lnTo>
                  <a:lnTo>
                    <a:pt x="1066" y="3721"/>
                  </a:lnTo>
                  <a:lnTo>
                    <a:pt x="1089" y="3723"/>
                  </a:lnTo>
                  <a:lnTo>
                    <a:pt x="1112" y="3726"/>
                  </a:lnTo>
                  <a:lnTo>
                    <a:pt x="1123" y="3726"/>
                  </a:lnTo>
                  <a:lnTo>
                    <a:pt x="1133" y="3726"/>
                  </a:lnTo>
                  <a:lnTo>
                    <a:pt x="1143" y="3726"/>
                  </a:lnTo>
                  <a:lnTo>
                    <a:pt x="1153" y="3723"/>
                  </a:lnTo>
                  <a:lnTo>
                    <a:pt x="1161" y="3721"/>
                  </a:lnTo>
                  <a:lnTo>
                    <a:pt x="1169" y="3717"/>
                  </a:lnTo>
                  <a:lnTo>
                    <a:pt x="1177" y="3713"/>
                  </a:lnTo>
                  <a:lnTo>
                    <a:pt x="1182" y="3706"/>
                  </a:lnTo>
                  <a:lnTo>
                    <a:pt x="1188" y="3697"/>
                  </a:lnTo>
                  <a:lnTo>
                    <a:pt x="1192" y="3688"/>
                  </a:lnTo>
                  <a:lnTo>
                    <a:pt x="1194" y="3676"/>
                  </a:lnTo>
                  <a:lnTo>
                    <a:pt x="1196" y="3661"/>
                  </a:lnTo>
                  <a:lnTo>
                    <a:pt x="1196" y="3645"/>
                  </a:lnTo>
                  <a:lnTo>
                    <a:pt x="1195" y="3627"/>
                  </a:lnTo>
                  <a:lnTo>
                    <a:pt x="1193" y="3605"/>
                  </a:lnTo>
                  <a:lnTo>
                    <a:pt x="1189" y="3581"/>
                  </a:lnTo>
                  <a:lnTo>
                    <a:pt x="1167" y="3458"/>
                  </a:lnTo>
                  <a:lnTo>
                    <a:pt x="1144" y="3325"/>
                  </a:lnTo>
                  <a:lnTo>
                    <a:pt x="1121" y="3181"/>
                  </a:lnTo>
                  <a:lnTo>
                    <a:pt x="1099" y="3030"/>
                  </a:lnTo>
                  <a:lnTo>
                    <a:pt x="1077" y="2873"/>
                  </a:lnTo>
                  <a:lnTo>
                    <a:pt x="1057" y="2709"/>
                  </a:lnTo>
                  <a:lnTo>
                    <a:pt x="1036" y="2545"/>
                  </a:lnTo>
                  <a:lnTo>
                    <a:pt x="1017" y="2377"/>
                  </a:lnTo>
                  <a:lnTo>
                    <a:pt x="1000" y="2212"/>
                  </a:lnTo>
                  <a:lnTo>
                    <a:pt x="983" y="2047"/>
                  </a:lnTo>
                  <a:lnTo>
                    <a:pt x="969" y="1886"/>
                  </a:lnTo>
                  <a:lnTo>
                    <a:pt x="957" y="1730"/>
                  </a:lnTo>
                  <a:lnTo>
                    <a:pt x="947" y="1581"/>
                  </a:lnTo>
                  <a:lnTo>
                    <a:pt x="940" y="1442"/>
                  </a:lnTo>
                  <a:lnTo>
                    <a:pt x="938" y="1375"/>
                  </a:lnTo>
                  <a:lnTo>
                    <a:pt x="935" y="1312"/>
                  </a:lnTo>
                  <a:lnTo>
                    <a:pt x="934" y="1251"/>
                  </a:lnTo>
                  <a:lnTo>
                    <a:pt x="934" y="1193"/>
                  </a:lnTo>
                  <a:lnTo>
                    <a:pt x="935" y="1145"/>
                  </a:lnTo>
                  <a:lnTo>
                    <a:pt x="938" y="1094"/>
                  </a:lnTo>
                  <a:lnTo>
                    <a:pt x="943" y="1043"/>
                  </a:lnTo>
                  <a:lnTo>
                    <a:pt x="948" y="989"/>
                  </a:lnTo>
                  <a:lnTo>
                    <a:pt x="955" y="934"/>
                  </a:lnTo>
                  <a:lnTo>
                    <a:pt x="964" y="879"/>
                  </a:lnTo>
                  <a:lnTo>
                    <a:pt x="972" y="823"/>
                  </a:lnTo>
                  <a:lnTo>
                    <a:pt x="981" y="766"/>
                  </a:lnTo>
                  <a:lnTo>
                    <a:pt x="1001" y="654"/>
                  </a:lnTo>
                  <a:lnTo>
                    <a:pt x="1018" y="544"/>
                  </a:lnTo>
                  <a:lnTo>
                    <a:pt x="1026" y="491"/>
                  </a:lnTo>
                  <a:lnTo>
                    <a:pt x="1034" y="438"/>
                  </a:lnTo>
                  <a:lnTo>
                    <a:pt x="1039" y="387"/>
                  </a:lnTo>
                  <a:lnTo>
                    <a:pt x="1043" y="338"/>
                  </a:lnTo>
                  <a:lnTo>
                    <a:pt x="1046" y="293"/>
                  </a:lnTo>
                  <a:lnTo>
                    <a:pt x="1047" y="248"/>
                  </a:lnTo>
                  <a:lnTo>
                    <a:pt x="1045" y="206"/>
                  </a:lnTo>
                  <a:lnTo>
                    <a:pt x="1041" y="168"/>
                  </a:lnTo>
                  <a:lnTo>
                    <a:pt x="1035" y="132"/>
                  </a:lnTo>
                  <a:lnTo>
                    <a:pt x="1025" y="101"/>
                  </a:lnTo>
                  <a:lnTo>
                    <a:pt x="1013" y="74"/>
                  </a:lnTo>
                  <a:lnTo>
                    <a:pt x="998" y="49"/>
                  </a:lnTo>
                  <a:lnTo>
                    <a:pt x="978" y="30"/>
                  </a:lnTo>
                  <a:lnTo>
                    <a:pt x="955" y="15"/>
                  </a:lnTo>
                  <a:lnTo>
                    <a:pt x="928" y="4"/>
                  </a:lnTo>
                  <a:lnTo>
                    <a:pt x="896" y="0"/>
                  </a:lnTo>
                  <a:lnTo>
                    <a:pt x="860" y="0"/>
                  </a:lnTo>
                  <a:lnTo>
                    <a:pt x="819" y="6"/>
                  </a:lnTo>
                  <a:lnTo>
                    <a:pt x="773" y="18"/>
                  </a:lnTo>
                  <a:lnTo>
                    <a:pt x="721" y="35"/>
                  </a:lnTo>
                  <a:close/>
                </a:path>
              </a:pathLst>
            </a:custGeom>
            <a:solidFill>
              <a:srgbClr val="E77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6" name="Freeform 51"/>
            <p:cNvSpPr>
              <a:spLocks/>
            </p:cNvSpPr>
            <p:nvPr/>
          </p:nvSpPr>
          <p:spPr bwMode="auto">
            <a:xfrm>
              <a:off x="878" y="676"/>
              <a:ext cx="607" cy="875"/>
            </a:xfrm>
            <a:custGeom>
              <a:avLst/>
              <a:gdLst>
                <a:gd name="T0" fmla="*/ 3073 w 6063"/>
                <a:gd name="T1" fmla="*/ 6263 h 8745"/>
                <a:gd name="T2" fmla="*/ 2922 w 6063"/>
                <a:gd name="T3" fmla="*/ 5283 h 8745"/>
                <a:gd name="T4" fmla="*/ 3002 w 6063"/>
                <a:gd name="T5" fmla="*/ 4659 h 8745"/>
                <a:gd name="T6" fmla="*/ 3238 w 6063"/>
                <a:gd name="T7" fmla="*/ 4280 h 8745"/>
                <a:gd name="T8" fmla="*/ 3536 w 6063"/>
                <a:gd name="T9" fmla="*/ 4024 h 8745"/>
                <a:gd name="T10" fmla="*/ 1993 w 6063"/>
                <a:gd name="T11" fmla="*/ 3790 h 8745"/>
                <a:gd name="T12" fmla="*/ 1150 w 6063"/>
                <a:gd name="T13" fmla="*/ 3742 h 8745"/>
                <a:gd name="T14" fmla="*/ 1041 w 6063"/>
                <a:gd name="T15" fmla="*/ 3755 h 8745"/>
                <a:gd name="T16" fmla="*/ 926 w 6063"/>
                <a:gd name="T17" fmla="*/ 3779 h 8745"/>
                <a:gd name="T18" fmla="*/ 486 w 6063"/>
                <a:gd name="T19" fmla="*/ 4070 h 8745"/>
                <a:gd name="T20" fmla="*/ 0 w 6063"/>
                <a:gd name="T21" fmla="*/ 5177 h 8745"/>
                <a:gd name="T22" fmla="*/ 885 w 6063"/>
                <a:gd name="T23" fmla="*/ 7353 h 8745"/>
                <a:gd name="T24" fmla="*/ 999 w 6063"/>
                <a:gd name="T25" fmla="*/ 7690 h 8745"/>
                <a:gd name="T26" fmla="*/ 971 w 6063"/>
                <a:gd name="T27" fmla="*/ 8242 h 8745"/>
                <a:gd name="T28" fmla="*/ 1040 w 6063"/>
                <a:gd name="T29" fmla="*/ 8346 h 8745"/>
                <a:gd name="T30" fmla="*/ 2159 w 6063"/>
                <a:gd name="T31" fmla="*/ 8502 h 8745"/>
                <a:gd name="T32" fmla="*/ 4423 w 6063"/>
                <a:gd name="T33" fmla="*/ 8737 h 8745"/>
                <a:gd name="T34" fmla="*/ 5365 w 6063"/>
                <a:gd name="T35" fmla="*/ 8706 h 8745"/>
                <a:gd name="T36" fmla="*/ 5552 w 6063"/>
                <a:gd name="T37" fmla="*/ 8556 h 8745"/>
                <a:gd name="T38" fmla="*/ 5201 w 6063"/>
                <a:gd name="T39" fmla="*/ 8223 h 8745"/>
                <a:gd name="T40" fmla="*/ 4776 w 6063"/>
                <a:gd name="T41" fmla="*/ 6815 h 8745"/>
                <a:gd name="T42" fmla="*/ 4653 w 6063"/>
                <a:gd name="T43" fmla="*/ 5459 h 8745"/>
                <a:gd name="T44" fmla="*/ 4720 w 6063"/>
                <a:gd name="T45" fmla="*/ 4044 h 8745"/>
                <a:gd name="T46" fmla="*/ 4855 w 6063"/>
                <a:gd name="T47" fmla="*/ 2492 h 8745"/>
                <a:gd name="T48" fmla="*/ 4987 w 6063"/>
                <a:gd name="T49" fmla="*/ 1498 h 8745"/>
                <a:gd name="T50" fmla="*/ 5183 w 6063"/>
                <a:gd name="T51" fmla="*/ 970 h 8745"/>
                <a:gd name="T52" fmla="*/ 5371 w 6063"/>
                <a:gd name="T53" fmla="*/ 819 h 8745"/>
                <a:gd name="T54" fmla="*/ 5604 w 6063"/>
                <a:gd name="T55" fmla="*/ 844 h 8745"/>
                <a:gd name="T56" fmla="*/ 5979 w 6063"/>
                <a:gd name="T57" fmla="*/ 1119 h 8745"/>
                <a:gd name="T58" fmla="*/ 5885 w 6063"/>
                <a:gd name="T59" fmla="*/ 981 h 8745"/>
                <a:gd name="T60" fmla="*/ 5385 w 6063"/>
                <a:gd name="T61" fmla="*/ 548 h 8745"/>
                <a:gd name="T62" fmla="*/ 4814 w 6063"/>
                <a:gd name="T63" fmla="*/ 220 h 8745"/>
                <a:gd name="T64" fmla="*/ 4219 w 6063"/>
                <a:gd name="T65" fmla="*/ 38 h 8745"/>
                <a:gd name="T66" fmla="*/ 3602 w 6063"/>
                <a:gd name="T67" fmla="*/ 5 h 8745"/>
                <a:gd name="T68" fmla="*/ 3053 w 6063"/>
                <a:gd name="T69" fmla="*/ 96 h 8745"/>
                <a:gd name="T70" fmla="*/ 2508 w 6063"/>
                <a:gd name="T71" fmla="*/ 296 h 8745"/>
                <a:gd name="T72" fmla="*/ 1709 w 6063"/>
                <a:gd name="T73" fmla="*/ 742 h 8745"/>
                <a:gd name="T74" fmla="*/ 1147 w 6063"/>
                <a:gd name="T75" fmla="*/ 1223 h 8745"/>
                <a:gd name="T76" fmla="*/ 882 w 6063"/>
                <a:gd name="T77" fmla="*/ 1873 h 8745"/>
                <a:gd name="T78" fmla="*/ 837 w 6063"/>
                <a:gd name="T79" fmla="*/ 2762 h 8745"/>
                <a:gd name="T80" fmla="*/ 993 w 6063"/>
                <a:gd name="T81" fmla="*/ 3507 h 8745"/>
                <a:gd name="T82" fmla="*/ 1203 w 6063"/>
                <a:gd name="T83" fmla="*/ 3576 h 8745"/>
                <a:gd name="T84" fmla="*/ 2538 w 6063"/>
                <a:gd name="T85" fmla="*/ 3666 h 8745"/>
                <a:gd name="T86" fmla="*/ 3827 w 6063"/>
                <a:gd name="T87" fmla="*/ 3919 h 8745"/>
                <a:gd name="T88" fmla="*/ 4185 w 6063"/>
                <a:gd name="T89" fmla="*/ 4128 h 8745"/>
                <a:gd name="T90" fmla="*/ 4170 w 6063"/>
                <a:gd name="T91" fmla="*/ 4443 h 8745"/>
                <a:gd name="T92" fmla="*/ 4053 w 6063"/>
                <a:gd name="T93" fmla="*/ 5189 h 8745"/>
                <a:gd name="T94" fmla="*/ 4085 w 6063"/>
                <a:gd name="T95" fmla="*/ 6182 h 8745"/>
                <a:gd name="T96" fmla="*/ 4280 w 6063"/>
                <a:gd name="T97" fmla="*/ 7042 h 8745"/>
                <a:gd name="T98" fmla="*/ 4349 w 6063"/>
                <a:gd name="T99" fmla="*/ 7719 h 8745"/>
                <a:gd name="T100" fmla="*/ 4216 w 6063"/>
                <a:gd name="T101" fmla="*/ 7851 h 8745"/>
                <a:gd name="T102" fmla="*/ 3752 w 6063"/>
                <a:gd name="T103" fmla="*/ 7906 h 8745"/>
                <a:gd name="T104" fmla="*/ 2623 w 6063"/>
                <a:gd name="T105" fmla="*/ 7775 h 8745"/>
                <a:gd name="T106" fmla="*/ 2207 w 6063"/>
                <a:gd name="T107" fmla="*/ 7694 h 8745"/>
                <a:gd name="T108" fmla="*/ 1342 w 6063"/>
                <a:gd name="T109" fmla="*/ 7549 h 8745"/>
                <a:gd name="T110" fmla="*/ 1039 w 6063"/>
                <a:gd name="T111" fmla="*/ 7420 h 8745"/>
                <a:gd name="T112" fmla="*/ 1060 w 6063"/>
                <a:gd name="T113" fmla="*/ 7307 h 8745"/>
                <a:gd name="T114" fmla="*/ 1257 w 6063"/>
                <a:gd name="T115" fmla="*/ 7332 h 8745"/>
                <a:gd name="T116" fmla="*/ 2116 w 6063"/>
                <a:gd name="T117" fmla="*/ 7503 h 8745"/>
                <a:gd name="T118" fmla="*/ 2593 w 6063"/>
                <a:gd name="T119" fmla="*/ 7584 h 8745"/>
                <a:gd name="T120" fmla="*/ 3661 w 6063"/>
                <a:gd name="T121" fmla="*/ 7723 h 8745"/>
                <a:gd name="T122" fmla="*/ 3768 w 6063"/>
                <a:gd name="T123" fmla="*/ 7682 h 8745"/>
                <a:gd name="T124" fmla="*/ 3496 w 6063"/>
                <a:gd name="T125" fmla="*/ 7279 h 8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63" h="8745">
                  <a:moveTo>
                    <a:pt x="3387" y="7072"/>
                  </a:moveTo>
                  <a:lnTo>
                    <a:pt x="3359" y="7015"/>
                  </a:lnTo>
                  <a:lnTo>
                    <a:pt x="3331" y="6959"/>
                  </a:lnTo>
                  <a:lnTo>
                    <a:pt x="3305" y="6900"/>
                  </a:lnTo>
                  <a:lnTo>
                    <a:pt x="3279" y="6840"/>
                  </a:lnTo>
                  <a:lnTo>
                    <a:pt x="3253" y="6779"/>
                  </a:lnTo>
                  <a:lnTo>
                    <a:pt x="3228" y="6718"/>
                  </a:lnTo>
                  <a:lnTo>
                    <a:pt x="3204" y="6655"/>
                  </a:lnTo>
                  <a:lnTo>
                    <a:pt x="3180" y="6592"/>
                  </a:lnTo>
                  <a:lnTo>
                    <a:pt x="3157" y="6527"/>
                  </a:lnTo>
                  <a:lnTo>
                    <a:pt x="3134" y="6462"/>
                  </a:lnTo>
                  <a:lnTo>
                    <a:pt x="3113" y="6397"/>
                  </a:lnTo>
                  <a:lnTo>
                    <a:pt x="3092" y="6330"/>
                  </a:lnTo>
                  <a:lnTo>
                    <a:pt x="3073" y="6263"/>
                  </a:lnTo>
                  <a:lnTo>
                    <a:pt x="3054" y="6195"/>
                  </a:lnTo>
                  <a:lnTo>
                    <a:pt x="3037" y="6128"/>
                  </a:lnTo>
                  <a:lnTo>
                    <a:pt x="3019" y="6058"/>
                  </a:lnTo>
                  <a:lnTo>
                    <a:pt x="3004" y="5989"/>
                  </a:lnTo>
                  <a:lnTo>
                    <a:pt x="2990" y="5920"/>
                  </a:lnTo>
                  <a:lnTo>
                    <a:pt x="2977" y="5850"/>
                  </a:lnTo>
                  <a:lnTo>
                    <a:pt x="2965" y="5779"/>
                  </a:lnTo>
                  <a:lnTo>
                    <a:pt x="2955" y="5709"/>
                  </a:lnTo>
                  <a:lnTo>
                    <a:pt x="2945" y="5638"/>
                  </a:lnTo>
                  <a:lnTo>
                    <a:pt x="2937" y="5567"/>
                  </a:lnTo>
                  <a:lnTo>
                    <a:pt x="2932" y="5496"/>
                  </a:lnTo>
                  <a:lnTo>
                    <a:pt x="2926" y="5425"/>
                  </a:lnTo>
                  <a:lnTo>
                    <a:pt x="2923" y="5353"/>
                  </a:lnTo>
                  <a:lnTo>
                    <a:pt x="2922" y="5283"/>
                  </a:lnTo>
                  <a:lnTo>
                    <a:pt x="2922" y="5212"/>
                  </a:lnTo>
                  <a:lnTo>
                    <a:pt x="2924" y="5141"/>
                  </a:lnTo>
                  <a:lnTo>
                    <a:pt x="2927" y="5069"/>
                  </a:lnTo>
                  <a:lnTo>
                    <a:pt x="2933" y="4999"/>
                  </a:lnTo>
                  <a:lnTo>
                    <a:pt x="2941" y="4929"/>
                  </a:lnTo>
                  <a:lnTo>
                    <a:pt x="2945" y="4896"/>
                  </a:lnTo>
                  <a:lnTo>
                    <a:pt x="2949" y="4864"/>
                  </a:lnTo>
                  <a:lnTo>
                    <a:pt x="2955" y="4833"/>
                  </a:lnTo>
                  <a:lnTo>
                    <a:pt x="2961" y="4802"/>
                  </a:lnTo>
                  <a:lnTo>
                    <a:pt x="2968" y="4773"/>
                  </a:lnTo>
                  <a:lnTo>
                    <a:pt x="2975" y="4743"/>
                  </a:lnTo>
                  <a:lnTo>
                    <a:pt x="2983" y="4715"/>
                  </a:lnTo>
                  <a:lnTo>
                    <a:pt x="2992" y="4687"/>
                  </a:lnTo>
                  <a:lnTo>
                    <a:pt x="3002" y="4659"/>
                  </a:lnTo>
                  <a:lnTo>
                    <a:pt x="3012" y="4633"/>
                  </a:lnTo>
                  <a:lnTo>
                    <a:pt x="3021" y="4607"/>
                  </a:lnTo>
                  <a:lnTo>
                    <a:pt x="3032" y="4582"/>
                  </a:lnTo>
                  <a:lnTo>
                    <a:pt x="3043" y="4557"/>
                  </a:lnTo>
                  <a:lnTo>
                    <a:pt x="3055" y="4533"/>
                  </a:lnTo>
                  <a:lnTo>
                    <a:pt x="3067" y="4510"/>
                  </a:lnTo>
                  <a:lnTo>
                    <a:pt x="3080" y="4487"/>
                  </a:lnTo>
                  <a:lnTo>
                    <a:pt x="3100" y="4454"/>
                  </a:lnTo>
                  <a:lnTo>
                    <a:pt x="3121" y="4421"/>
                  </a:lnTo>
                  <a:lnTo>
                    <a:pt x="3143" y="4390"/>
                  </a:lnTo>
                  <a:lnTo>
                    <a:pt x="3165" y="4361"/>
                  </a:lnTo>
                  <a:lnTo>
                    <a:pt x="3188" y="4333"/>
                  </a:lnTo>
                  <a:lnTo>
                    <a:pt x="3212" y="4306"/>
                  </a:lnTo>
                  <a:lnTo>
                    <a:pt x="3238" y="4280"/>
                  </a:lnTo>
                  <a:lnTo>
                    <a:pt x="3263" y="4256"/>
                  </a:lnTo>
                  <a:lnTo>
                    <a:pt x="3288" y="4234"/>
                  </a:lnTo>
                  <a:lnTo>
                    <a:pt x="3314" y="4213"/>
                  </a:lnTo>
                  <a:lnTo>
                    <a:pt x="3340" y="4192"/>
                  </a:lnTo>
                  <a:lnTo>
                    <a:pt x="3367" y="4174"/>
                  </a:lnTo>
                  <a:lnTo>
                    <a:pt x="3394" y="4155"/>
                  </a:lnTo>
                  <a:lnTo>
                    <a:pt x="3421" y="4139"/>
                  </a:lnTo>
                  <a:lnTo>
                    <a:pt x="3448" y="4124"/>
                  </a:lnTo>
                  <a:lnTo>
                    <a:pt x="3476" y="4109"/>
                  </a:lnTo>
                  <a:lnTo>
                    <a:pt x="3515" y="4091"/>
                  </a:lnTo>
                  <a:lnTo>
                    <a:pt x="3554" y="4075"/>
                  </a:lnTo>
                  <a:lnTo>
                    <a:pt x="3593" y="4062"/>
                  </a:lnTo>
                  <a:lnTo>
                    <a:pt x="3632" y="4050"/>
                  </a:lnTo>
                  <a:lnTo>
                    <a:pt x="3536" y="4024"/>
                  </a:lnTo>
                  <a:lnTo>
                    <a:pt x="3436" y="4001"/>
                  </a:lnTo>
                  <a:lnTo>
                    <a:pt x="3333" y="3978"/>
                  </a:lnTo>
                  <a:lnTo>
                    <a:pt x="3227" y="3956"/>
                  </a:lnTo>
                  <a:lnTo>
                    <a:pt x="3117" y="3936"/>
                  </a:lnTo>
                  <a:lnTo>
                    <a:pt x="3006" y="3917"/>
                  </a:lnTo>
                  <a:lnTo>
                    <a:pt x="2894" y="3898"/>
                  </a:lnTo>
                  <a:lnTo>
                    <a:pt x="2780" y="3881"/>
                  </a:lnTo>
                  <a:lnTo>
                    <a:pt x="2665" y="3864"/>
                  </a:lnTo>
                  <a:lnTo>
                    <a:pt x="2551" y="3849"/>
                  </a:lnTo>
                  <a:lnTo>
                    <a:pt x="2437" y="3836"/>
                  </a:lnTo>
                  <a:lnTo>
                    <a:pt x="2324" y="3823"/>
                  </a:lnTo>
                  <a:lnTo>
                    <a:pt x="2211" y="3811"/>
                  </a:lnTo>
                  <a:lnTo>
                    <a:pt x="2101" y="3800"/>
                  </a:lnTo>
                  <a:lnTo>
                    <a:pt x="1993" y="3790"/>
                  </a:lnTo>
                  <a:lnTo>
                    <a:pt x="1888" y="3783"/>
                  </a:lnTo>
                  <a:lnTo>
                    <a:pt x="1793" y="3775"/>
                  </a:lnTo>
                  <a:lnTo>
                    <a:pt x="1700" y="3770"/>
                  </a:lnTo>
                  <a:lnTo>
                    <a:pt x="1613" y="3765"/>
                  </a:lnTo>
                  <a:lnTo>
                    <a:pt x="1529" y="3761"/>
                  </a:lnTo>
                  <a:lnTo>
                    <a:pt x="1449" y="3758"/>
                  </a:lnTo>
                  <a:lnTo>
                    <a:pt x="1375" y="3755"/>
                  </a:lnTo>
                  <a:lnTo>
                    <a:pt x="1306" y="3754"/>
                  </a:lnTo>
                  <a:lnTo>
                    <a:pt x="1243" y="3754"/>
                  </a:lnTo>
                  <a:lnTo>
                    <a:pt x="1221" y="3754"/>
                  </a:lnTo>
                  <a:lnTo>
                    <a:pt x="1201" y="3752"/>
                  </a:lnTo>
                  <a:lnTo>
                    <a:pt x="1183" y="3750"/>
                  </a:lnTo>
                  <a:lnTo>
                    <a:pt x="1166" y="3747"/>
                  </a:lnTo>
                  <a:lnTo>
                    <a:pt x="1150" y="3742"/>
                  </a:lnTo>
                  <a:lnTo>
                    <a:pt x="1136" y="3738"/>
                  </a:lnTo>
                  <a:lnTo>
                    <a:pt x="1123" y="3734"/>
                  </a:lnTo>
                  <a:lnTo>
                    <a:pt x="1111" y="3729"/>
                  </a:lnTo>
                  <a:lnTo>
                    <a:pt x="1090" y="3722"/>
                  </a:lnTo>
                  <a:lnTo>
                    <a:pt x="1075" y="3716"/>
                  </a:lnTo>
                  <a:lnTo>
                    <a:pt x="1069" y="3714"/>
                  </a:lnTo>
                  <a:lnTo>
                    <a:pt x="1064" y="3714"/>
                  </a:lnTo>
                  <a:lnTo>
                    <a:pt x="1060" y="3715"/>
                  </a:lnTo>
                  <a:lnTo>
                    <a:pt x="1058" y="3717"/>
                  </a:lnTo>
                  <a:lnTo>
                    <a:pt x="1056" y="3725"/>
                  </a:lnTo>
                  <a:lnTo>
                    <a:pt x="1054" y="3734"/>
                  </a:lnTo>
                  <a:lnTo>
                    <a:pt x="1049" y="3741"/>
                  </a:lnTo>
                  <a:lnTo>
                    <a:pt x="1046" y="3749"/>
                  </a:lnTo>
                  <a:lnTo>
                    <a:pt x="1041" y="3755"/>
                  </a:lnTo>
                  <a:lnTo>
                    <a:pt x="1035" y="3762"/>
                  </a:lnTo>
                  <a:lnTo>
                    <a:pt x="1030" y="3767"/>
                  </a:lnTo>
                  <a:lnTo>
                    <a:pt x="1023" y="3773"/>
                  </a:lnTo>
                  <a:lnTo>
                    <a:pt x="1017" y="3777"/>
                  </a:lnTo>
                  <a:lnTo>
                    <a:pt x="1009" y="3782"/>
                  </a:lnTo>
                  <a:lnTo>
                    <a:pt x="1001" y="3785"/>
                  </a:lnTo>
                  <a:lnTo>
                    <a:pt x="994" y="3787"/>
                  </a:lnTo>
                  <a:lnTo>
                    <a:pt x="985" y="3789"/>
                  </a:lnTo>
                  <a:lnTo>
                    <a:pt x="976" y="3790"/>
                  </a:lnTo>
                  <a:lnTo>
                    <a:pt x="968" y="3790"/>
                  </a:lnTo>
                  <a:lnTo>
                    <a:pt x="959" y="3790"/>
                  </a:lnTo>
                  <a:lnTo>
                    <a:pt x="948" y="3788"/>
                  </a:lnTo>
                  <a:lnTo>
                    <a:pt x="937" y="3785"/>
                  </a:lnTo>
                  <a:lnTo>
                    <a:pt x="926" y="3779"/>
                  </a:lnTo>
                  <a:lnTo>
                    <a:pt x="917" y="3774"/>
                  </a:lnTo>
                  <a:lnTo>
                    <a:pt x="909" y="3767"/>
                  </a:lnTo>
                  <a:lnTo>
                    <a:pt x="901" y="3759"/>
                  </a:lnTo>
                  <a:lnTo>
                    <a:pt x="894" y="3750"/>
                  </a:lnTo>
                  <a:lnTo>
                    <a:pt x="889" y="3740"/>
                  </a:lnTo>
                  <a:lnTo>
                    <a:pt x="855" y="3771"/>
                  </a:lnTo>
                  <a:lnTo>
                    <a:pt x="817" y="3801"/>
                  </a:lnTo>
                  <a:lnTo>
                    <a:pt x="776" y="3833"/>
                  </a:lnTo>
                  <a:lnTo>
                    <a:pt x="734" y="3865"/>
                  </a:lnTo>
                  <a:lnTo>
                    <a:pt x="688" y="3901"/>
                  </a:lnTo>
                  <a:lnTo>
                    <a:pt x="640" y="3940"/>
                  </a:lnTo>
                  <a:lnTo>
                    <a:pt x="590" y="3980"/>
                  </a:lnTo>
                  <a:lnTo>
                    <a:pt x="538" y="4023"/>
                  </a:lnTo>
                  <a:lnTo>
                    <a:pt x="486" y="4070"/>
                  </a:lnTo>
                  <a:lnTo>
                    <a:pt x="434" y="4120"/>
                  </a:lnTo>
                  <a:lnTo>
                    <a:pt x="382" y="4174"/>
                  </a:lnTo>
                  <a:lnTo>
                    <a:pt x="331" y="4231"/>
                  </a:lnTo>
                  <a:lnTo>
                    <a:pt x="282" y="4292"/>
                  </a:lnTo>
                  <a:lnTo>
                    <a:pt x="235" y="4358"/>
                  </a:lnTo>
                  <a:lnTo>
                    <a:pt x="191" y="4429"/>
                  </a:lnTo>
                  <a:lnTo>
                    <a:pt x="150" y="4503"/>
                  </a:lnTo>
                  <a:lnTo>
                    <a:pt x="113" y="4583"/>
                  </a:lnTo>
                  <a:lnTo>
                    <a:pt x="80" y="4667"/>
                  </a:lnTo>
                  <a:lnTo>
                    <a:pt x="51" y="4758"/>
                  </a:lnTo>
                  <a:lnTo>
                    <a:pt x="30" y="4853"/>
                  </a:lnTo>
                  <a:lnTo>
                    <a:pt x="13" y="4955"/>
                  </a:lnTo>
                  <a:lnTo>
                    <a:pt x="3" y="5062"/>
                  </a:lnTo>
                  <a:lnTo>
                    <a:pt x="0" y="5177"/>
                  </a:lnTo>
                  <a:lnTo>
                    <a:pt x="6" y="5297"/>
                  </a:lnTo>
                  <a:lnTo>
                    <a:pt x="19" y="5424"/>
                  </a:lnTo>
                  <a:lnTo>
                    <a:pt x="41" y="5558"/>
                  </a:lnTo>
                  <a:lnTo>
                    <a:pt x="72" y="5700"/>
                  </a:lnTo>
                  <a:lnTo>
                    <a:pt x="114" y="5848"/>
                  </a:lnTo>
                  <a:lnTo>
                    <a:pt x="165" y="6005"/>
                  </a:lnTo>
                  <a:lnTo>
                    <a:pt x="228" y="6168"/>
                  </a:lnTo>
                  <a:lnTo>
                    <a:pt x="303" y="6340"/>
                  </a:lnTo>
                  <a:lnTo>
                    <a:pt x="390" y="6521"/>
                  </a:lnTo>
                  <a:lnTo>
                    <a:pt x="489" y="6709"/>
                  </a:lnTo>
                  <a:lnTo>
                    <a:pt x="602" y="6908"/>
                  </a:lnTo>
                  <a:lnTo>
                    <a:pt x="728" y="7113"/>
                  </a:lnTo>
                  <a:lnTo>
                    <a:pt x="869" y="7329"/>
                  </a:lnTo>
                  <a:lnTo>
                    <a:pt x="885" y="7353"/>
                  </a:lnTo>
                  <a:lnTo>
                    <a:pt x="900" y="7378"/>
                  </a:lnTo>
                  <a:lnTo>
                    <a:pt x="913" y="7402"/>
                  </a:lnTo>
                  <a:lnTo>
                    <a:pt x="925" y="7426"/>
                  </a:lnTo>
                  <a:lnTo>
                    <a:pt x="936" y="7450"/>
                  </a:lnTo>
                  <a:lnTo>
                    <a:pt x="947" y="7475"/>
                  </a:lnTo>
                  <a:lnTo>
                    <a:pt x="956" y="7499"/>
                  </a:lnTo>
                  <a:lnTo>
                    <a:pt x="964" y="7523"/>
                  </a:lnTo>
                  <a:lnTo>
                    <a:pt x="972" y="7547"/>
                  </a:lnTo>
                  <a:lnTo>
                    <a:pt x="978" y="7571"/>
                  </a:lnTo>
                  <a:lnTo>
                    <a:pt x="984" y="7595"/>
                  </a:lnTo>
                  <a:lnTo>
                    <a:pt x="988" y="7619"/>
                  </a:lnTo>
                  <a:lnTo>
                    <a:pt x="993" y="7643"/>
                  </a:lnTo>
                  <a:lnTo>
                    <a:pt x="996" y="7667"/>
                  </a:lnTo>
                  <a:lnTo>
                    <a:pt x="999" y="7690"/>
                  </a:lnTo>
                  <a:lnTo>
                    <a:pt x="1001" y="7714"/>
                  </a:lnTo>
                  <a:lnTo>
                    <a:pt x="1004" y="7759"/>
                  </a:lnTo>
                  <a:lnTo>
                    <a:pt x="1005" y="7806"/>
                  </a:lnTo>
                  <a:lnTo>
                    <a:pt x="1004" y="7851"/>
                  </a:lnTo>
                  <a:lnTo>
                    <a:pt x="1001" y="7895"/>
                  </a:lnTo>
                  <a:lnTo>
                    <a:pt x="997" y="7939"/>
                  </a:lnTo>
                  <a:lnTo>
                    <a:pt x="993" y="7982"/>
                  </a:lnTo>
                  <a:lnTo>
                    <a:pt x="988" y="8023"/>
                  </a:lnTo>
                  <a:lnTo>
                    <a:pt x="983" y="8063"/>
                  </a:lnTo>
                  <a:lnTo>
                    <a:pt x="976" y="8120"/>
                  </a:lnTo>
                  <a:lnTo>
                    <a:pt x="972" y="8172"/>
                  </a:lnTo>
                  <a:lnTo>
                    <a:pt x="970" y="8197"/>
                  </a:lnTo>
                  <a:lnTo>
                    <a:pt x="970" y="8220"/>
                  </a:lnTo>
                  <a:lnTo>
                    <a:pt x="971" y="8242"/>
                  </a:lnTo>
                  <a:lnTo>
                    <a:pt x="974" y="8261"/>
                  </a:lnTo>
                  <a:lnTo>
                    <a:pt x="976" y="8271"/>
                  </a:lnTo>
                  <a:lnTo>
                    <a:pt x="978" y="8280"/>
                  </a:lnTo>
                  <a:lnTo>
                    <a:pt x="981" y="8289"/>
                  </a:lnTo>
                  <a:lnTo>
                    <a:pt x="984" y="8296"/>
                  </a:lnTo>
                  <a:lnTo>
                    <a:pt x="988" y="8304"/>
                  </a:lnTo>
                  <a:lnTo>
                    <a:pt x="993" y="8310"/>
                  </a:lnTo>
                  <a:lnTo>
                    <a:pt x="997" y="8317"/>
                  </a:lnTo>
                  <a:lnTo>
                    <a:pt x="1002" y="8324"/>
                  </a:lnTo>
                  <a:lnTo>
                    <a:pt x="1009" y="8329"/>
                  </a:lnTo>
                  <a:lnTo>
                    <a:pt x="1016" y="8334"/>
                  </a:lnTo>
                  <a:lnTo>
                    <a:pt x="1023" y="8339"/>
                  </a:lnTo>
                  <a:lnTo>
                    <a:pt x="1031" y="8343"/>
                  </a:lnTo>
                  <a:lnTo>
                    <a:pt x="1040" y="8346"/>
                  </a:lnTo>
                  <a:lnTo>
                    <a:pt x="1049" y="8349"/>
                  </a:lnTo>
                  <a:lnTo>
                    <a:pt x="1060" y="8352"/>
                  </a:lnTo>
                  <a:lnTo>
                    <a:pt x="1071" y="8353"/>
                  </a:lnTo>
                  <a:lnTo>
                    <a:pt x="1075" y="8354"/>
                  </a:lnTo>
                  <a:lnTo>
                    <a:pt x="1155" y="8364"/>
                  </a:lnTo>
                  <a:lnTo>
                    <a:pt x="1238" y="8375"/>
                  </a:lnTo>
                  <a:lnTo>
                    <a:pt x="1322" y="8387"/>
                  </a:lnTo>
                  <a:lnTo>
                    <a:pt x="1409" y="8398"/>
                  </a:lnTo>
                  <a:lnTo>
                    <a:pt x="1497" y="8411"/>
                  </a:lnTo>
                  <a:lnTo>
                    <a:pt x="1587" y="8423"/>
                  </a:lnTo>
                  <a:lnTo>
                    <a:pt x="1678" y="8436"/>
                  </a:lnTo>
                  <a:lnTo>
                    <a:pt x="1771" y="8449"/>
                  </a:lnTo>
                  <a:lnTo>
                    <a:pt x="1962" y="8475"/>
                  </a:lnTo>
                  <a:lnTo>
                    <a:pt x="2159" y="8502"/>
                  </a:lnTo>
                  <a:lnTo>
                    <a:pt x="2361" y="8530"/>
                  </a:lnTo>
                  <a:lnTo>
                    <a:pt x="2567" y="8558"/>
                  </a:lnTo>
                  <a:lnTo>
                    <a:pt x="2776" y="8585"/>
                  </a:lnTo>
                  <a:lnTo>
                    <a:pt x="2988" y="8611"/>
                  </a:lnTo>
                  <a:lnTo>
                    <a:pt x="3199" y="8636"/>
                  </a:lnTo>
                  <a:lnTo>
                    <a:pt x="3410" y="8659"/>
                  </a:lnTo>
                  <a:lnTo>
                    <a:pt x="3621" y="8681"/>
                  </a:lnTo>
                  <a:lnTo>
                    <a:pt x="3827" y="8699"/>
                  </a:lnTo>
                  <a:lnTo>
                    <a:pt x="3930" y="8708"/>
                  </a:lnTo>
                  <a:lnTo>
                    <a:pt x="4031" y="8716"/>
                  </a:lnTo>
                  <a:lnTo>
                    <a:pt x="4132" y="8722"/>
                  </a:lnTo>
                  <a:lnTo>
                    <a:pt x="4230" y="8729"/>
                  </a:lnTo>
                  <a:lnTo>
                    <a:pt x="4327" y="8734"/>
                  </a:lnTo>
                  <a:lnTo>
                    <a:pt x="4423" y="8737"/>
                  </a:lnTo>
                  <a:lnTo>
                    <a:pt x="4517" y="8741"/>
                  </a:lnTo>
                  <a:lnTo>
                    <a:pt x="4609" y="8744"/>
                  </a:lnTo>
                  <a:lnTo>
                    <a:pt x="4698" y="8745"/>
                  </a:lnTo>
                  <a:lnTo>
                    <a:pt x="4787" y="8745"/>
                  </a:lnTo>
                  <a:lnTo>
                    <a:pt x="4872" y="8744"/>
                  </a:lnTo>
                  <a:lnTo>
                    <a:pt x="4955" y="8742"/>
                  </a:lnTo>
                  <a:lnTo>
                    <a:pt x="5010" y="8740"/>
                  </a:lnTo>
                  <a:lnTo>
                    <a:pt x="5064" y="8736"/>
                  </a:lnTo>
                  <a:lnTo>
                    <a:pt x="5117" y="8733"/>
                  </a:lnTo>
                  <a:lnTo>
                    <a:pt x="5169" y="8729"/>
                  </a:lnTo>
                  <a:lnTo>
                    <a:pt x="5219" y="8723"/>
                  </a:lnTo>
                  <a:lnTo>
                    <a:pt x="5268" y="8718"/>
                  </a:lnTo>
                  <a:lnTo>
                    <a:pt x="5316" y="8712"/>
                  </a:lnTo>
                  <a:lnTo>
                    <a:pt x="5365" y="8706"/>
                  </a:lnTo>
                  <a:lnTo>
                    <a:pt x="5410" y="8699"/>
                  </a:lnTo>
                  <a:lnTo>
                    <a:pt x="5455" y="8692"/>
                  </a:lnTo>
                  <a:lnTo>
                    <a:pt x="5499" y="8683"/>
                  </a:lnTo>
                  <a:lnTo>
                    <a:pt x="5542" y="8675"/>
                  </a:lnTo>
                  <a:lnTo>
                    <a:pt x="5584" y="8666"/>
                  </a:lnTo>
                  <a:lnTo>
                    <a:pt x="5624" y="8657"/>
                  </a:lnTo>
                  <a:lnTo>
                    <a:pt x="5665" y="8647"/>
                  </a:lnTo>
                  <a:lnTo>
                    <a:pt x="5703" y="8636"/>
                  </a:lnTo>
                  <a:lnTo>
                    <a:pt x="5677" y="8625"/>
                  </a:lnTo>
                  <a:lnTo>
                    <a:pt x="5652" y="8613"/>
                  </a:lnTo>
                  <a:lnTo>
                    <a:pt x="5625" y="8600"/>
                  </a:lnTo>
                  <a:lnTo>
                    <a:pt x="5601" y="8586"/>
                  </a:lnTo>
                  <a:lnTo>
                    <a:pt x="5576" y="8572"/>
                  </a:lnTo>
                  <a:lnTo>
                    <a:pt x="5552" y="8556"/>
                  </a:lnTo>
                  <a:lnTo>
                    <a:pt x="5529" y="8538"/>
                  </a:lnTo>
                  <a:lnTo>
                    <a:pt x="5506" y="8519"/>
                  </a:lnTo>
                  <a:lnTo>
                    <a:pt x="5493" y="8523"/>
                  </a:lnTo>
                  <a:lnTo>
                    <a:pt x="5481" y="8524"/>
                  </a:lnTo>
                  <a:lnTo>
                    <a:pt x="5469" y="8525"/>
                  </a:lnTo>
                  <a:lnTo>
                    <a:pt x="5456" y="8523"/>
                  </a:lnTo>
                  <a:lnTo>
                    <a:pt x="5444" y="8520"/>
                  </a:lnTo>
                  <a:lnTo>
                    <a:pt x="5432" y="8514"/>
                  </a:lnTo>
                  <a:lnTo>
                    <a:pt x="5421" y="8508"/>
                  </a:lnTo>
                  <a:lnTo>
                    <a:pt x="5411" y="8499"/>
                  </a:lnTo>
                  <a:lnTo>
                    <a:pt x="5355" y="8439"/>
                  </a:lnTo>
                  <a:lnTo>
                    <a:pt x="5300" y="8373"/>
                  </a:lnTo>
                  <a:lnTo>
                    <a:pt x="5249" y="8301"/>
                  </a:lnTo>
                  <a:lnTo>
                    <a:pt x="5201" y="8223"/>
                  </a:lnTo>
                  <a:lnTo>
                    <a:pt x="5155" y="8142"/>
                  </a:lnTo>
                  <a:lnTo>
                    <a:pt x="5111" y="8055"/>
                  </a:lnTo>
                  <a:lnTo>
                    <a:pt x="5072" y="7964"/>
                  </a:lnTo>
                  <a:lnTo>
                    <a:pt x="5034" y="7870"/>
                  </a:lnTo>
                  <a:lnTo>
                    <a:pt x="4999" y="7774"/>
                  </a:lnTo>
                  <a:lnTo>
                    <a:pt x="4965" y="7673"/>
                  </a:lnTo>
                  <a:lnTo>
                    <a:pt x="4934" y="7570"/>
                  </a:lnTo>
                  <a:lnTo>
                    <a:pt x="4906" y="7465"/>
                  </a:lnTo>
                  <a:lnTo>
                    <a:pt x="4880" y="7360"/>
                  </a:lnTo>
                  <a:lnTo>
                    <a:pt x="4855" y="7252"/>
                  </a:lnTo>
                  <a:lnTo>
                    <a:pt x="4833" y="7143"/>
                  </a:lnTo>
                  <a:lnTo>
                    <a:pt x="4812" y="7034"/>
                  </a:lnTo>
                  <a:lnTo>
                    <a:pt x="4792" y="6924"/>
                  </a:lnTo>
                  <a:lnTo>
                    <a:pt x="4776" y="6815"/>
                  </a:lnTo>
                  <a:lnTo>
                    <a:pt x="4760" y="6707"/>
                  </a:lnTo>
                  <a:lnTo>
                    <a:pt x="4745" y="6600"/>
                  </a:lnTo>
                  <a:lnTo>
                    <a:pt x="4732" y="6495"/>
                  </a:lnTo>
                  <a:lnTo>
                    <a:pt x="4721" y="6390"/>
                  </a:lnTo>
                  <a:lnTo>
                    <a:pt x="4710" y="6289"/>
                  </a:lnTo>
                  <a:lnTo>
                    <a:pt x="4702" y="6190"/>
                  </a:lnTo>
                  <a:lnTo>
                    <a:pt x="4693" y="6094"/>
                  </a:lnTo>
                  <a:lnTo>
                    <a:pt x="4686" y="6001"/>
                  </a:lnTo>
                  <a:lnTo>
                    <a:pt x="4680" y="5912"/>
                  </a:lnTo>
                  <a:lnTo>
                    <a:pt x="4674" y="5828"/>
                  </a:lnTo>
                  <a:lnTo>
                    <a:pt x="4665" y="5674"/>
                  </a:lnTo>
                  <a:lnTo>
                    <a:pt x="4657" y="5540"/>
                  </a:lnTo>
                  <a:lnTo>
                    <a:pt x="4655" y="5498"/>
                  </a:lnTo>
                  <a:lnTo>
                    <a:pt x="4653" y="5459"/>
                  </a:lnTo>
                  <a:lnTo>
                    <a:pt x="4650" y="5422"/>
                  </a:lnTo>
                  <a:lnTo>
                    <a:pt x="4648" y="5388"/>
                  </a:lnTo>
                  <a:lnTo>
                    <a:pt x="4648" y="5355"/>
                  </a:lnTo>
                  <a:lnTo>
                    <a:pt x="4648" y="5305"/>
                  </a:lnTo>
                  <a:lnTo>
                    <a:pt x="4650" y="5239"/>
                  </a:lnTo>
                  <a:lnTo>
                    <a:pt x="4653" y="5157"/>
                  </a:lnTo>
                  <a:lnTo>
                    <a:pt x="4657" y="5059"/>
                  </a:lnTo>
                  <a:lnTo>
                    <a:pt x="4662" y="4948"/>
                  </a:lnTo>
                  <a:lnTo>
                    <a:pt x="4670" y="4824"/>
                  </a:lnTo>
                  <a:lnTo>
                    <a:pt x="4678" y="4688"/>
                  </a:lnTo>
                  <a:lnTo>
                    <a:pt x="4686" y="4542"/>
                  </a:lnTo>
                  <a:lnTo>
                    <a:pt x="4697" y="4384"/>
                  </a:lnTo>
                  <a:lnTo>
                    <a:pt x="4708" y="4218"/>
                  </a:lnTo>
                  <a:lnTo>
                    <a:pt x="4720" y="4044"/>
                  </a:lnTo>
                  <a:lnTo>
                    <a:pt x="4735" y="3863"/>
                  </a:lnTo>
                  <a:lnTo>
                    <a:pt x="4749" y="3676"/>
                  </a:lnTo>
                  <a:lnTo>
                    <a:pt x="4764" y="3483"/>
                  </a:lnTo>
                  <a:lnTo>
                    <a:pt x="4780" y="3286"/>
                  </a:lnTo>
                  <a:lnTo>
                    <a:pt x="4787" y="3213"/>
                  </a:lnTo>
                  <a:lnTo>
                    <a:pt x="4793" y="3139"/>
                  </a:lnTo>
                  <a:lnTo>
                    <a:pt x="4800" y="3063"/>
                  </a:lnTo>
                  <a:lnTo>
                    <a:pt x="4808" y="2984"/>
                  </a:lnTo>
                  <a:lnTo>
                    <a:pt x="4814" y="2905"/>
                  </a:lnTo>
                  <a:lnTo>
                    <a:pt x="4823" y="2823"/>
                  </a:lnTo>
                  <a:lnTo>
                    <a:pt x="4831" y="2740"/>
                  </a:lnTo>
                  <a:lnTo>
                    <a:pt x="4838" y="2655"/>
                  </a:lnTo>
                  <a:lnTo>
                    <a:pt x="4847" y="2574"/>
                  </a:lnTo>
                  <a:lnTo>
                    <a:pt x="4855" y="2492"/>
                  </a:lnTo>
                  <a:lnTo>
                    <a:pt x="4862" y="2411"/>
                  </a:lnTo>
                  <a:lnTo>
                    <a:pt x="4871" y="2332"/>
                  </a:lnTo>
                  <a:lnTo>
                    <a:pt x="4880" y="2252"/>
                  </a:lnTo>
                  <a:lnTo>
                    <a:pt x="4887" y="2174"/>
                  </a:lnTo>
                  <a:lnTo>
                    <a:pt x="4896" y="2097"/>
                  </a:lnTo>
                  <a:lnTo>
                    <a:pt x="4905" y="2020"/>
                  </a:lnTo>
                  <a:lnTo>
                    <a:pt x="4907" y="2000"/>
                  </a:lnTo>
                  <a:lnTo>
                    <a:pt x="4917" y="1919"/>
                  </a:lnTo>
                  <a:lnTo>
                    <a:pt x="4927" y="1842"/>
                  </a:lnTo>
                  <a:lnTo>
                    <a:pt x="4938" y="1767"/>
                  </a:lnTo>
                  <a:lnTo>
                    <a:pt x="4949" y="1696"/>
                  </a:lnTo>
                  <a:lnTo>
                    <a:pt x="4961" y="1627"/>
                  </a:lnTo>
                  <a:lnTo>
                    <a:pt x="4974" y="1561"/>
                  </a:lnTo>
                  <a:lnTo>
                    <a:pt x="4987" y="1498"/>
                  </a:lnTo>
                  <a:lnTo>
                    <a:pt x="5000" y="1438"/>
                  </a:lnTo>
                  <a:lnTo>
                    <a:pt x="5014" y="1381"/>
                  </a:lnTo>
                  <a:lnTo>
                    <a:pt x="5029" y="1327"/>
                  </a:lnTo>
                  <a:lnTo>
                    <a:pt x="5045" y="1275"/>
                  </a:lnTo>
                  <a:lnTo>
                    <a:pt x="5060" y="1227"/>
                  </a:lnTo>
                  <a:lnTo>
                    <a:pt x="5076" y="1182"/>
                  </a:lnTo>
                  <a:lnTo>
                    <a:pt x="5094" y="1139"/>
                  </a:lnTo>
                  <a:lnTo>
                    <a:pt x="5110" y="1100"/>
                  </a:lnTo>
                  <a:lnTo>
                    <a:pt x="5129" y="1063"/>
                  </a:lnTo>
                  <a:lnTo>
                    <a:pt x="5140" y="1042"/>
                  </a:lnTo>
                  <a:lnTo>
                    <a:pt x="5151" y="1023"/>
                  </a:lnTo>
                  <a:lnTo>
                    <a:pt x="5161" y="1004"/>
                  </a:lnTo>
                  <a:lnTo>
                    <a:pt x="5172" y="987"/>
                  </a:lnTo>
                  <a:lnTo>
                    <a:pt x="5183" y="970"/>
                  </a:lnTo>
                  <a:lnTo>
                    <a:pt x="5195" y="954"/>
                  </a:lnTo>
                  <a:lnTo>
                    <a:pt x="5207" y="939"/>
                  </a:lnTo>
                  <a:lnTo>
                    <a:pt x="5219" y="925"/>
                  </a:lnTo>
                  <a:lnTo>
                    <a:pt x="5232" y="912"/>
                  </a:lnTo>
                  <a:lnTo>
                    <a:pt x="5244" y="898"/>
                  </a:lnTo>
                  <a:lnTo>
                    <a:pt x="5258" y="887"/>
                  </a:lnTo>
                  <a:lnTo>
                    <a:pt x="5271" y="876"/>
                  </a:lnTo>
                  <a:lnTo>
                    <a:pt x="5284" y="865"/>
                  </a:lnTo>
                  <a:lnTo>
                    <a:pt x="5297" y="856"/>
                  </a:lnTo>
                  <a:lnTo>
                    <a:pt x="5310" y="847"/>
                  </a:lnTo>
                  <a:lnTo>
                    <a:pt x="5324" y="840"/>
                  </a:lnTo>
                  <a:lnTo>
                    <a:pt x="5339" y="832"/>
                  </a:lnTo>
                  <a:lnTo>
                    <a:pt x="5356" y="826"/>
                  </a:lnTo>
                  <a:lnTo>
                    <a:pt x="5371" y="819"/>
                  </a:lnTo>
                  <a:lnTo>
                    <a:pt x="5387" y="815"/>
                  </a:lnTo>
                  <a:lnTo>
                    <a:pt x="5404" y="811"/>
                  </a:lnTo>
                  <a:lnTo>
                    <a:pt x="5420" y="808"/>
                  </a:lnTo>
                  <a:lnTo>
                    <a:pt x="5437" y="807"/>
                  </a:lnTo>
                  <a:lnTo>
                    <a:pt x="5453" y="806"/>
                  </a:lnTo>
                  <a:lnTo>
                    <a:pt x="5469" y="807"/>
                  </a:lnTo>
                  <a:lnTo>
                    <a:pt x="5487" y="808"/>
                  </a:lnTo>
                  <a:lnTo>
                    <a:pt x="5503" y="810"/>
                  </a:lnTo>
                  <a:lnTo>
                    <a:pt x="5521" y="814"/>
                  </a:lnTo>
                  <a:lnTo>
                    <a:pt x="5537" y="818"/>
                  </a:lnTo>
                  <a:lnTo>
                    <a:pt x="5555" y="823"/>
                  </a:lnTo>
                  <a:lnTo>
                    <a:pt x="5572" y="830"/>
                  </a:lnTo>
                  <a:lnTo>
                    <a:pt x="5589" y="837"/>
                  </a:lnTo>
                  <a:lnTo>
                    <a:pt x="5604" y="844"/>
                  </a:lnTo>
                  <a:lnTo>
                    <a:pt x="5618" y="852"/>
                  </a:lnTo>
                  <a:lnTo>
                    <a:pt x="5632" y="860"/>
                  </a:lnTo>
                  <a:lnTo>
                    <a:pt x="5647" y="869"/>
                  </a:lnTo>
                  <a:lnTo>
                    <a:pt x="5676" y="890"/>
                  </a:lnTo>
                  <a:lnTo>
                    <a:pt x="5705" y="913"/>
                  </a:lnTo>
                  <a:lnTo>
                    <a:pt x="5736" y="939"/>
                  </a:lnTo>
                  <a:lnTo>
                    <a:pt x="5765" y="968"/>
                  </a:lnTo>
                  <a:lnTo>
                    <a:pt x="5795" y="1000"/>
                  </a:lnTo>
                  <a:lnTo>
                    <a:pt x="5825" y="1034"/>
                  </a:lnTo>
                  <a:lnTo>
                    <a:pt x="5857" y="1050"/>
                  </a:lnTo>
                  <a:lnTo>
                    <a:pt x="5889" y="1067"/>
                  </a:lnTo>
                  <a:lnTo>
                    <a:pt x="5919" y="1084"/>
                  </a:lnTo>
                  <a:lnTo>
                    <a:pt x="5950" y="1101"/>
                  </a:lnTo>
                  <a:lnTo>
                    <a:pt x="5979" y="1119"/>
                  </a:lnTo>
                  <a:lnTo>
                    <a:pt x="6009" y="1136"/>
                  </a:lnTo>
                  <a:lnTo>
                    <a:pt x="6036" y="1153"/>
                  </a:lnTo>
                  <a:lnTo>
                    <a:pt x="6063" y="1170"/>
                  </a:lnTo>
                  <a:lnTo>
                    <a:pt x="6057" y="1159"/>
                  </a:lnTo>
                  <a:lnTo>
                    <a:pt x="6050" y="1148"/>
                  </a:lnTo>
                  <a:lnTo>
                    <a:pt x="6043" y="1138"/>
                  </a:lnTo>
                  <a:lnTo>
                    <a:pt x="6036" y="1127"/>
                  </a:lnTo>
                  <a:lnTo>
                    <a:pt x="6004" y="1093"/>
                  </a:lnTo>
                  <a:lnTo>
                    <a:pt x="5973" y="1060"/>
                  </a:lnTo>
                  <a:lnTo>
                    <a:pt x="5940" y="1027"/>
                  </a:lnTo>
                  <a:lnTo>
                    <a:pt x="5908" y="994"/>
                  </a:lnTo>
                  <a:lnTo>
                    <a:pt x="5900" y="991"/>
                  </a:lnTo>
                  <a:lnTo>
                    <a:pt x="5892" y="987"/>
                  </a:lnTo>
                  <a:lnTo>
                    <a:pt x="5885" y="981"/>
                  </a:lnTo>
                  <a:lnTo>
                    <a:pt x="5879" y="975"/>
                  </a:lnTo>
                  <a:lnTo>
                    <a:pt x="5873" y="969"/>
                  </a:lnTo>
                  <a:lnTo>
                    <a:pt x="5868" y="962"/>
                  </a:lnTo>
                  <a:lnTo>
                    <a:pt x="5864" y="954"/>
                  </a:lnTo>
                  <a:lnTo>
                    <a:pt x="5859" y="946"/>
                  </a:lnTo>
                  <a:lnTo>
                    <a:pt x="5810" y="900"/>
                  </a:lnTo>
                  <a:lnTo>
                    <a:pt x="5761" y="854"/>
                  </a:lnTo>
                  <a:lnTo>
                    <a:pt x="5711" y="808"/>
                  </a:lnTo>
                  <a:lnTo>
                    <a:pt x="5662" y="765"/>
                  </a:lnTo>
                  <a:lnTo>
                    <a:pt x="5611" y="722"/>
                  </a:lnTo>
                  <a:lnTo>
                    <a:pt x="5561" y="681"/>
                  </a:lnTo>
                  <a:lnTo>
                    <a:pt x="5510" y="640"/>
                  </a:lnTo>
                  <a:lnTo>
                    <a:pt x="5460" y="602"/>
                  </a:lnTo>
                  <a:lnTo>
                    <a:pt x="5385" y="548"/>
                  </a:lnTo>
                  <a:lnTo>
                    <a:pt x="5310" y="495"/>
                  </a:lnTo>
                  <a:lnTo>
                    <a:pt x="5273" y="470"/>
                  </a:lnTo>
                  <a:lnTo>
                    <a:pt x="5236" y="446"/>
                  </a:lnTo>
                  <a:lnTo>
                    <a:pt x="5197" y="423"/>
                  </a:lnTo>
                  <a:lnTo>
                    <a:pt x="5160" y="400"/>
                  </a:lnTo>
                  <a:lnTo>
                    <a:pt x="5122" y="377"/>
                  </a:lnTo>
                  <a:lnTo>
                    <a:pt x="5084" y="355"/>
                  </a:lnTo>
                  <a:lnTo>
                    <a:pt x="5047" y="334"/>
                  </a:lnTo>
                  <a:lnTo>
                    <a:pt x="5009" y="314"/>
                  </a:lnTo>
                  <a:lnTo>
                    <a:pt x="4970" y="294"/>
                  </a:lnTo>
                  <a:lnTo>
                    <a:pt x="4932" y="274"/>
                  </a:lnTo>
                  <a:lnTo>
                    <a:pt x="4894" y="256"/>
                  </a:lnTo>
                  <a:lnTo>
                    <a:pt x="4856" y="238"/>
                  </a:lnTo>
                  <a:lnTo>
                    <a:pt x="4814" y="220"/>
                  </a:lnTo>
                  <a:lnTo>
                    <a:pt x="4772" y="201"/>
                  </a:lnTo>
                  <a:lnTo>
                    <a:pt x="4730" y="185"/>
                  </a:lnTo>
                  <a:lnTo>
                    <a:pt x="4689" y="169"/>
                  </a:lnTo>
                  <a:lnTo>
                    <a:pt x="4646" y="152"/>
                  </a:lnTo>
                  <a:lnTo>
                    <a:pt x="4605" y="138"/>
                  </a:lnTo>
                  <a:lnTo>
                    <a:pt x="4562" y="124"/>
                  </a:lnTo>
                  <a:lnTo>
                    <a:pt x="4519" y="111"/>
                  </a:lnTo>
                  <a:lnTo>
                    <a:pt x="4477" y="98"/>
                  </a:lnTo>
                  <a:lnTo>
                    <a:pt x="4434" y="86"/>
                  </a:lnTo>
                  <a:lnTo>
                    <a:pt x="4392" y="75"/>
                  </a:lnTo>
                  <a:lnTo>
                    <a:pt x="4349" y="65"/>
                  </a:lnTo>
                  <a:lnTo>
                    <a:pt x="4305" y="55"/>
                  </a:lnTo>
                  <a:lnTo>
                    <a:pt x="4263" y="47"/>
                  </a:lnTo>
                  <a:lnTo>
                    <a:pt x="4219" y="38"/>
                  </a:lnTo>
                  <a:lnTo>
                    <a:pt x="4177" y="31"/>
                  </a:lnTo>
                  <a:lnTo>
                    <a:pt x="4133" y="25"/>
                  </a:lnTo>
                  <a:lnTo>
                    <a:pt x="4089" y="18"/>
                  </a:lnTo>
                  <a:lnTo>
                    <a:pt x="4046" y="14"/>
                  </a:lnTo>
                  <a:lnTo>
                    <a:pt x="4002" y="10"/>
                  </a:lnTo>
                  <a:lnTo>
                    <a:pt x="3957" y="6"/>
                  </a:lnTo>
                  <a:lnTo>
                    <a:pt x="3913" y="3"/>
                  </a:lnTo>
                  <a:lnTo>
                    <a:pt x="3870" y="1"/>
                  </a:lnTo>
                  <a:lnTo>
                    <a:pt x="3825" y="0"/>
                  </a:lnTo>
                  <a:lnTo>
                    <a:pt x="3780" y="0"/>
                  </a:lnTo>
                  <a:lnTo>
                    <a:pt x="3737" y="0"/>
                  </a:lnTo>
                  <a:lnTo>
                    <a:pt x="3692" y="1"/>
                  </a:lnTo>
                  <a:lnTo>
                    <a:pt x="3647" y="2"/>
                  </a:lnTo>
                  <a:lnTo>
                    <a:pt x="3602" y="5"/>
                  </a:lnTo>
                  <a:lnTo>
                    <a:pt x="3556" y="9"/>
                  </a:lnTo>
                  <a:lnTo>
                    <a:pt x="3512" y="13"/>
                  </a:lnTo>
                  <a:lnTo>
                    <a:pt x="3467" y="17"/>
                  </a:lnTo>
                  <a:lnTo>
                    <a:pt x="3459" y="20"/>
                  </a:lnTo>
                  <a:lnTo>
                    <a:pt x="3452" y="21"/>
                  </a:lnTo>
                  <a:lnTo>
                    <a:pt x="3444" y="22"/>
                  </a:lnTo>
                  <a:lnTo>
                    <a:pt x="3436" y="21"/>
                  </a:lnTo>
                  <a:lnTo>
                    <a:pt x="3383" y="28"/>
                  </a:lnTo>
                  <a:lnTo>
                    <a:pt x="3328" y="37"/>
                  </a:lnTo>
                  <a:lnTo>
                    <a:pt x="3274" y="47"/>
                  </a:lnTo>
                  <a:lnTo>
                    <a:pt x="3218" y="58"/>
                  </a:lnTo>
                  <a:lnTo>
                    <a:pt x="3163" y="69"/>
                  </a:lnTo>
                  <a:lnTo>
                    <a:pt x="3109" y="82"/>
                  </a:lnTo>
                  <a:lnTo>
                    <a:pt x="3053" y="96"/>
                  </a:lnTo>
                  <a:lnTo>
                    <a:pt x="2997" y="111"/>
                  </a:lnTo>
                  <a:lnTo>
                    <a:pt x="2942" y="127"/>
                  </a:lnTo>
                  <a:lnTo>
                    <a:pt x="2886" y="144"/>
                  </a:lnTo>
                  <a:lnTo>
                    <a:pt x="2830" y="162"/>
                  </a:lnTo>
                  <a:lnTo>
                    <a:pt x="2775" y="182"/>
                  </a:lnTo>
                  <a:lnTo>
                    <a:pt x="2718" y="202"/>
                  </a:lnTo>
                  <a:lnTo>
                    <a:pt x="2661" y="224"/>
                  </a:lnTo>
                  <a:lnTo>
                    <a:pt x="2605" y="247"/>
                  </a:lnTo>
                  <a:lnTo>
                    <a:pt x="2549" y="271"/>
                  </a:lnTo>
                  <a:lnTo>
                    <a:pt x="2541" y="278"/>
                  </a:lnTo>
                  <a:lnTo>
                    <a:pt x="2534" y="284"/>
                  </a:lnTo>
                  <a:lnTo>
                    <a:pt x="2526" y="289"/>
                  </a:lnTo>
                  <a:lnTo>
                    <a:pt x="2517" y="293"/>
                  </a:lnTo>
                  <a:lnTo>
                    <a:pt x="2508" y="296"/>
                  </a:lnTo>
                  <a:lnTo>
                    <a:pt x="2499" y="298"/>
                  </a:lnTo>
                  <a:lnTo>
                    <a:pt x="2490" y="301"/>
                  </a:lnTo>
                  <a:lnTo>
                    <a:pt x="2481" y="301"/>
                  </a:lnTo>
                  <a:lnTo>
                    <a:pt x="2412" y="333"/>
                  </a:lnTo>
                  <a:lnTo>
                    <a:pt x="2342" y="366"/>
                  </a:lnTo>
                  <a:lnTo>
                    <a:pt x="2273" y="402"/>
                  </a:lnTo>
                  <a:lnTo>
                    <a:pt x="2204" y="438"/>
                  </a:lnTo>
                  <a:lnTo>
                    <a:pt x="2134" y="477"/>
                  </a:lnTo>
                  <a:lnTo>
                    <a:pt x="2063" y="517"/>
                  </a:lnTo>
                  <a:lnTo>
                    <a:pt x="1993" y="559"/>
                  </a:lnTo>
                  <a:lnTo>
                    <a:pt x="1922" y="602"/>
                  </a:lnTo>
                  <a:lnTo>
                    <a:pt x="1851" y="647"/>
                  </a:lnTo>
                  <a:lnTo>
                    <a:pt x="1780" y="694"/>
                  </a:lnTo>
                  <a:lnTo>
                    <a:pt x="1709" y="742"/>
                  </a:lnTo>
                  <a:lnTo>
                    <a:pt x="1638" y="792"/>
                  </a:lnTo>
                  <a:lnTo>
                    <a:pt x="1566" y="843"/>
                  </a:lnTo>
                  <a:lnTo>
                    <a:pt x="1494" y="896"/>
                  </a:lnTo>
                  <a:lnTo>
                    <a:pt x="1422" y="951"/>
                  </a:lnTo>
                  <a:lnTo>
                    <a:pt x="1350" y="1007"/>
                  </a:lnTo>
                  <a:lnTo>
                    <a:pt x="1345" y="1011"/>
                  </a:lnTo>
                  <a:lnTo>
                    <a:pt x="1344" y="1012"/>
                  </a:lnTo>
                  <a:lnTo>
                    <a:pt x="1313" y="1038"/>
                  </a:lnTo>
                  <a:lnTo>
                    <a:pt x="1282" y="1066"/>
                  </a:lnTo>
                  <a:lnTo>
                    <a:pt x="1253" y="1096"/>
                  </a:lnTo>
                  <a:lnTo>
                    <a:pt x="1224" y="1125"/>
                  </a:lnTo>
                  <a:lnTo>
                    <a:pt x="1198" y="1157"/>
                  </a:lnTo>
                  <a:lnTo>
                    <a:pt x="1172" y="1189"/>
                  </a:lnTo>
                  <a:lnTo>
                    <a:pt x="1147" y="1223"/>
                  </a:lnTo>
                  <a:lnTo>
                    <a:pt x="1123" y="1258"/>
                  </a:lnTo>
                  <a:lnTo>
                    <a:pt x="1100" y="1295"/>
                  </a:lnTo>
                  <a:lnTo>
                    <a:pt x="1078" y="1332"/>
                  </a:lnTo>
                  <a:lnTo>
                    <a:pt x="1056" y="1371"/>
                  </a:lnTo>
                  <a:lnTo>
                    <a:pt x="1036" y="1410"/>
                  </a:lnTo>
                  <a:lnTo>
                    <a:pt x="1017" y="1451"/>
                  </a:lnTo>
                  <a:lnTo>
                    <a:pt x="999" y="1492"/>
                  </a:lnTo>
                  <a:lnTo>
                    <a:pt x="982" y="1535"/>
                  </a:lnTo>
                  <a:lnTo>
                    <a:pt x="965" y="1577"/>
                  </a:lnTo>
                  <a:lnTo>
                    <a:pt x="946" y="1635"/>
                  </a:lnTo>
                  <a:lnTo>
                    <a:pt x="927" y="1693"/>
                  </a:lnTo>
                  <a:lnTo>
                    <a:pt x="911" y="1752"/>
                  </a:lnTo>
                  <a:lnTo>
                    <a:pt x="895" y="1812"/>
                  </a:lnTo>
                  <a:lnTo>
                    <a:pt x="882" y="1873"/>
                  </a:lnTo>
                  <a:lnTo>
                    <a:pt x="870" y="1935"/>
                  </a:lnTo>
                  <a:lnTo>
                    <a:pt x="859" y="1997"/>
                  </a:lnTo>
                  <a:lnTo>
                    <a:pt x="851" y="2061"/>
                  </a:lnTo>
                  <a:lnTo>
                    <a:pt x="843" y="2124"/>
                  </a:lnTo>
                  <a:lnTo>
                    <a:pt x="837" y="2188"/>
                  </a:lnTo>
                  <a:lnTo>
                    <a:pt x="831" y="2252"/>
                  </a:lnTo>
                  <a:lnTo>
                    <a:pt x="828" y="2316"/>
                  </a:lnTo>
                  <a:lnTo>
                    <a:pt x="826" y="2381"/>
                  </a:lnTo>
                  <a:lnTo>
                    <a:pt x="825" y="2444"/>
                  </a:lnTo>
                  <a:lnTo>
                    <a:pt x="825" y="2508"/>
                  </a:lnTo>
                  <a:lnTo>
                    <a:pt x="826" y="2573"/>
                  </a:lnTo>
                  <a:lnTo>
                    <a:pt x="829" y="2636"/>
                  </a:lnTo>
                  <a:lnTo>
                    <a:pt x="832" y="2699"/>
                  </a:lnTo>
                  <a:lnTo>
                    <a:pt x="837" y="2762"/>
                  </a:lnTo>
                  <a:lnTo>
                    <a:pt x="843" y="2824"/>
                  </a:lnTo>
                  <a:lnTo>
                    <a:pt x="850" y="2886"/>
                  </a:lnTo>
                  <a:lnTo>
                    <a:pt x="858" y="2947"/>
                  </a:lnTo>
                  <a:lnTo>
                    <a:pt x="867" y="3007"/>
                  </a:lnTo>
                  <a:lnTo>
                    <a:pt x="877" y="3066"/>
                  </a:lnTo>
                  <a:lnTo>
                    <a:pt x="888" y="3124"/>
                  </a:lnTo>
                  <a:lnTo>
                    <a:pt x="900" y="3180"/>
                  </a:lnTo>
                  <a:lnTo>
                    <a:pt x="913" y="3236"/>
                  </a:lnTo>
                  <a:lnTo>
                    <a:pt x="926" y="3290"/>
                  </a:lnTo>
                  <a:lnTo>
                    <a:pt x="940" y="3344"/>
                  </a:lnTo>
                  <a:lnTo>
                    <a:pt x="956" y="3395"/>
                  </a:lnTo>
                  <a:lnTo>
                    <a:pt x="972" y="3445"/>
                  </a:lnTo>
                  <a:lnTo>
                    <a:pt x="988" y="3493"/>
                  </a:lnTo>
                  <a:lnTo>
                    <a:pt x="993" y="3507"/>
                  </a:lnTo>
                  <a:lnTo>
                    <a:pt x="997" y="3521"/>
                  </a:lnTo>
                  <a:lnTo>
                    <a:pt x="999" y="3535"/>
                  </a:lnTo>
                  <a:lnTo>
                    <a:pt x="999" y="3549"/>
                  </a:lnTo>
                  <a:lnTo>
                    <a:pt x="999" y="3562"/>
                  </a:lnTo>
                  <a:lnTo>
                    <a:pt x="998" y="3575"/>
                  </a:lnTo>
                  <a:lnTo>
                    <a:pt x="996" y="3588"/>
                  </a:lnTo>
                  <a:lnTo>
                    <a:pt x="993" y="3601"/>
                  </a:lnTo>
                  <a:lnTo>
                    <a:pt x="1017" y="3594"/>
                  </a:lnTo>
                  <a:lnTo>
                    <a:pt x="1043" y="3590"/>
                  </a:lnTo>
                  <a:lnTo>
                    <a:pt x="1071" y="3586"/>
                  </a:lnTo>
                  <a:lnTo>
                    <a:pt x="1102" y="3581"/>
                  </a:lnTo>
                  <a:lnTo>
                    <a:pt x="1134" y="3579"/>
                  </a:lnTo>
                  <a:lnTo>
                    <a:pt x="1167" y="3577"/>
                  </a:lnTo>
                  <a:lnTo>
                    <a:pt x="1203" y="3576"/>
                  </a:lnTo>
                  <a:lnTo>
                    <a:pt x="1242" y="3575"/>
                  </a:lnTo>
                  <a:lnTo>
                    <a:pt x="1308" y="3575"/>
                  </a:lnTo>
                  <a:lnTo>
                    <a:pt x="1379" y="3576"/>
                  </a:lnTo>
                  <a:lnTo>
                    <a:pt x="1457" y="3578"/>
                  </a:lnTo>
                  <a:lnTo>
                    <a:pt x="1537" y="3581"/>
                  </a:lnTo>
                  <a:lnTo>
                    <a:pt x="1624" y="3584"/>
                  </a:lnTo>
                  <a:lnTo>
                    <a:pt x="1712" y="3590"/>
                  </a:lnTo>
                  <a:lnTo>
                    <a:pt x="1805" y="3595"/>
                  </a:lnTo>
                  <a:lnTo>
                    <a:pt x="1901" y="3603"/>
                  </a:lnTo>
                  <a:lnTo>
                    <a:pt x="2022" y="3613"/>
                  </a:lnTo>
                  <a:lnTo>
                    <a:pt x="2148" y="3624"/>
                  </a:lnTo>
                  <a:lnTo>
                    <a:pt x="2276" y="3637"/>
                  </a:lnTo>
                  <a:lnTo>
                    <a:pt x="2406" y="3651"/>
                  </a:lnTo>
                  <a:lnTo>
                    <a:pt x="2538" y="3666"/>
                  </a:lnTo>
                  <a:lnTo>
                    <a:pt x="2670" y="3684"/>
                  </a:lnTo>
                  <a:lnTo>
                    <a:pt x="2802" y="3702"/>
                  </a:lnTo>
                  <a:lnTo>
                    <a:pt x="2934" y="3722"/>
                  </a:lnTo>
                  <a:lnTo>
                    <a:pt x="3064" y="3743"/>
                  </a:lnTo>
                  <a:lnTo>
                    <a:pt x="3192" y="3766"/>
                  </a:lnTo>
                  <a:lnTo>
                    <a:pt x="3317" y="3791"/>
                  </a:lnTo>
                  <a:lnTo>
                    <a:pt x="3440" y="3816"/>
                  </a:lnTo>
                  <a:lnTo>
                    <a:pt x="3499" y="3831"/>
                  </a:lnTo>
                  <a:lnTo>
                    <a:pt x="3556" y="3844"/>
                  </a:lnTo>
                  <a:lnTo>
                    <a:pt x="3613" y="3859"/>
                  </a:lnTo>
                  <a:lnTo>
                    <a:pt x="3669" y="3873"/>
                  </a:lnTo>
                  <a:lnTo>
                    <a:pt x="3723" y="3888"/>
                  </a:lnTo>
                  <a:lnTo>
                    <a:pt x="3776" y="3904"/>
                  </a:lnTo>
                  <a:lnTo>
                    <a:pt x="3827" y="3919"/>
                  </a:lnTo>
                  <a:lnTo>
                    <a:pt x="3876" y="3935"/>
                  </a:lnTo>
                  <a:lnTo>
                    <a:pt x="3915" y="3948"/>
                  </a:lnTo>
                  <a:lnTo>
                    <a:pt x="3951" y="3962"/>
                  </a:lnTo>
                  <a:lnTo>
                    <a:pt x="3984" y="3977"/>
                  </a:lnTo>
                  <a:lnTo>
                    <a:pt x="4015" y="3991"/>
                  </a:lnTo>
                  <a:lnTo>
                    <a:pt x="4042" y="4005"/>
                  </a:lnTo>
                  <a:lnTo>
                    <a:pt x="4068" y="4019"/>
                  </a:lnTo>
                  <a:lnTo>
                    <a:pt x="4091" y="4034"/>
                  </a:lnTo>
                  <a:lnTo>
                    <a:pt x="4112" y="4050"/>
                  </a:lnTo>
                  <a:lnTo>
                    <a:pt x="4131" y="4065"/>
                  </a:lnTo>
                  <a:lnTo>
                    <a:pt x="4148" y="4080"/>
                  </a:lnTo>
                  <a:lnTo>
                    <a:pt x="4162" y="4095"/>
                  </a:lnTo>
                  <a:lnTo>
                    <a:pt x="4175" y="4112"/>
                  </a:lnTo>
                  <a:lnTo>
                    <a:pt x="4185" y="4128"/>
                  </a:lnTo>
                  <a:lnTo>
                    <a:pt x="4195" y="4144"/>
                  </a:lnTo>
                  <a:lnTo>
                    <a:pt x="4202" y="4161"/>
                  </a:lnTo>
                  <a:lnTo>
                    <a:pt x="4208" y="4178"/>
                  </a:lnTo>
                  <a:lnTo>
                    <a:pt x="4213" y="4194"/>
                  </a:lnTo>
                  <a:lnTo>
                    <a:pt x="4215" y="4212"/>
                  </a:lnTo>
                  <a:lnTo>
                    <a:pt x="4216" y="4230"/>
                  </a:lnTo>
                  <a:lnTo>
                    <a:pt x="4217" y="4248"/>
                  </a:lnTo>
                  <a:lnTo>
                    <a:pt x="4216" y="4266"/>
                  </a:lnTo>
                  <a:lnTo>
                    <a:pt x="4214" y="4285"/>
                  </a:lnTo>
                  <a:lnTo>
                    <a:pt x="4210" y="4303"/>
                  </a:lnTo>
                  <a:lnTo>
                    <a:pt x="4207" y="4323"/>
                  </a:lnTo>
                  <a:lnTo>
                    <a:pt x="4197" y="4361"/>
                  </a:lnTo>
                  <a:lnTo>
                    <a:pt x="4184" y="4401"/>
                  </a:lnTo>
                  <a:lnTo>
                    <a:pt x="4170" y="4443"/>
                  </a:lnTo>
                  <a:lnTo>
                    <a:pt x="4155" y="4485"/>
                  </a:lnTo>
                  <a:lnTo>
                    <a:pt x="4145" y="4510"/>
                  </a:lnTo>
                  <a:lnTo>
                    <a:pt x="4136" y="4535"/>
                  </a:lnTo>
                  <a:lnTo>
                    <a:pt x="4127" y="4561"/>
                  </a:lnTo>
                  <a:lnTo>
                    <a:pt x="4119" y="4587"/>
                  </a:lnTo>
                  <a:lnTo>
                    <a:pt x="4112" y="4614"/>
                  </a:lnTo>
                  <a:lnTo>
                    <a:pt x="4106" y="4640"/>
                  </a:lnTo>
                  <a:lnTo>
                    <a:pt x="4100" y="4667"/>
                  </a:lnTo>
                  <a:lnTo>
                    <a:pt x="4096" y="4693"/>
                  </a:lnTo>
                  <a:lnTo>
                    <a:pt x="4085" y="4800"/>
                  </a:lnTo>
                  <a:lnTo>
                    <a:pt x="4075" y="4902"/>
                  </a:lnTo>
                  <a:lnTo>
                    <a:pt x="4066" y="5001"/>
                  </a:lnTo>
                  <a:lnTo>
                    <a:pt x="4060" y="5097"/>
                  </a:lnTo>
                  <a:lnTo>
                    <a:pt x="4053" y="5189"/>
                  </a:lnTo>
                  <a:lnTo>
                    <a:pt x="4049" y="5278"/>
                  </a:lnTo>
                  <a:lnTo>
                    <a:pt x="4046" y="5363"/>
                  </a:lnTo>
                  <a:lnTo>
                    <a:pt x="4043" y="5446"/>
                  </a:lnTo>
                  <a:lnTo>
                    <a:pt x="4043" y="5525"/>
                  </a:lnTo>
                  <a:lnTo>
                    <a:pt x="4043" y="5603"/>
                  </a:lnTo>
                  <a:lnTo>
                    <a:pt x="4044" y="5676"/>
                  </a:lnTo>
                  <a:lnTo>
                    <a:pt x="4047" y="5748"/>
                  </a:lnTo>
                  <a:lnTo>
                    <a:pt x="4050" y="5816"/>
                  </a:lnTo>
                  <a:lnTo>
                    <a:pt x="4053" y="5883"/>
                  </a:lnTo>
                  <a:lnTo>
                    <a:pt x="4059" y="5947"/>
                  </a:lnTo>
                  <a:lnTo>
                    <a:pt x="4064" y="6009"/>
                  </a:lnTo>
                  <a:lnTo>
                    <a:pt x="4070" y="6068"/>
                  </a:lnTo>
                  <a:lnTo>
                    <a:pt x="4077" y="6127"/>
                  </a:lnTo>
                  <a:lnTo>
                    <a:pt x="4085" y="6182"/>
                  </a:lnTo>
                  <a:lnTo>
                    <a:pt x="4092" y="6237"/>
                  </a:lnTo>
                  <a:lnTo>
                    <a:pt x="4101" y="6289"/>
                  </a:lnTo>
                  <a:lnTo>
                    <a:pt x="4110" y="6340"/>
                  </a:lnTo>
                  <a:lnTo>
                    <a:pt x="4120" y="6389"/>
                  </a:lnTo>
                  <a:lnTo>
                    <a:pt x="4130" y="6437"/>
                  </a:lnTo>
                  <a:lnTo>
                    <a:pt x="4150" y="6530"/>
                  </a:lnTo>
                  <a:lnTo>
                    <a:pt x="4172" y="6619"/>
                  </a:lnTo>
                  <a:lnTo>
                    <a:pt x="4194" y="6705"/>
                  </a:lnTo>
                  <a:lnTo>
                    <a:pt x="4216" y="6788"/>
                  </a:lnTo>
                  <a:lnTo>
                    <a:pt x="4230" y="6839"/>
                  </a:lnTo>
                  <a:lnTo>
                    <a:pt x="4243" y="6889"/>
                  </a:lnTo>
                  <a:lnTo>
                    <a:pt x="4256" y="6940"/>
                  </a:lnTo>
                  <a:lnTo>
                    <a:pt x="4268" y="6990"/>
                  </a:lnTo>
                  <a:lnTo>
                    <a:pt x="4280" y="7042"/>
                  </a:lnTo>
                  <a:lnTo>
                    <a:pt x="4292" y="7093"/>
                  </a:lnTo>
                  <a:lnTo>
                    <a:pt x="4303" y="7145"/>
                  </a:lnTo>
                  <a:lnTo>
                    <a:pt x="4313" y="7197"/>
                  </a:lnTo>
                  <a:lnTo>
                    <a:pt x="4322" y="7252"/>
                  </a:lnTo>
                  <a:lnTo>
                    <a:pt x="4331" y="7306"/>
                  </a:lnTo>
                  <a:lnTo>
                    <a:pt x="4337" y="7363"/>
                  </a:lnTo>
                  <a:lnTo>
                    <a:pt x="4344" y="7421"/>
                  </a:lnTo>
                  <a:lnTo>
                    <a:pt x="4349" y="7482"/>
                  </a:lnTo>
                  <a:lnTo>
                    <a:pt x="4352" y="7543"/>
                  </a:lnTo>
                  <a:lnTo>
                    <a:pt x="4355" y="7607"/>
                  </a:lnTo>
                  <a:lnTo>
                    <a:pt x="4356" y="7673"/>
                  </a:lnTo>
                  <a:lnTo>
                    <a:pt x="4355" y="7690"/>
                  </a:lnTo>
                  <a:lnTo>
                    <a:pt x="4352" y="7705"/>
                  </a:lnTo>
                  <a:lnTo>
                    <a:pt x="4349" y="7719"/>
                  </a:lnTo>
                  <a:lnTo>
                    <a:pt x="4345" y="7733"/>
                  </a:lnTo>
                  <a:lnTo>
                    <a:pt x="4341" y="7739"/>
                  </a:lnTo>
                  <a:lnTo>
                    <a:pt x="4339" y="7744"/>
                  </a:lnTo>
                  <a:lnTo>
                    <a:pt x="4333" y="7757"/>
                  </a:lnTo>
                  <a:lnTo>
                    <a:pt x="4325" y="7768"/>
                  </a:lnTo>
                  <a:lnTo>
                    <a:pt x="4316" y="7780"/>
                  </a:lnTo>
                  <a:lnTo>
                    <a:pt x="4308" y="7791"/>
                  </a:lnTo>
                  <a:lnTo>
                    <a:pt x="4297" y="7801"/>
                  </a:lnTo>
                  <a:lnTo>
                    <a:pt x="4286" y="7811"/>
                  </a:lnTo>
                  <a:lnTo>
                    <a:pt x="4274" y="7819"/>
                  </a:lnTo>
                  <a:lnTo>
                    <a:pt x="4261" y="7828"/>
                  </a:lnTo>
                  <a:lnTo>
                    <a:pt x="4246" y="7836"/>
                  </a:lnTo>
                  <a:lnTo>
                    <a:pt x="4231" y="7843"/>
                  </a:lnTo>
                  <a:lnTo>
                    <a:pt x="4216" y="7851"/>
                  </a:lnTo>
                  <a:lnTo>
                    <a:pt x="4199" y="7857"/>
                  </a:lnTo>
                  <a:lnTo>
                    <a:pt x="4182" y="7863"/>
                  </a:lnTo>
                  <a:lnTo>
                    <a:pt x="4165" y="7868"/>
                  </a:lnTo>
                  <a:lnTo>
                    <a:pt x="4146" y="7874"/>
                  </a:lnTo>
                  <a:lnTo>
                    <a:pt x="4126" y="7878"/>
                  </a:lnTo>
                  <a:lnTo>
                    <a:pt x="4091" y="7886"/>
                  </a:lnTo>
                  <a:lnTo>
                    <a:pt x="4055" y="7891"/>
                  </a:lnTo>
                  <a:lnTo>
                    <a:pt x="4016" y="7895"/>
                  </a:lnTo>
                  <a:lnTo>
                    <a:pt x="3976" y="7900"/>
                  </a:lnTo>
                  <a:lnTo>
                    <a:pt x="3933" y="7903"/>
                  </a:lnTo>
                  <a:lnTo>
                    <a:pt x="3889" y="7905"/>
                  </a:lnTo>
                  <a:lnTo>
                    <a:pt x="3844" y="7906"/>
                  </a:lnTo>
                  <a:lnTo>
                    <a:pt x="3798" y="7906"/>
                  </a:lnTo>
                  <a:lnTo>
                    <a:pt x="3752" y="7906"/>
                  </a:lnTo>
                  <a:lnTo>
                    <a:pt x="3704" y="7905"/>
                  </a:lnTo>
                  <a:lnTo>
                    <a:pt x="3656" y="7903"/>
                  </a:lnTo>
                  <a:lnTo>
                    <a:pt x="3608" y="7901"/>
                  </a:lnTo>
                  <a:lnTo>
                    <a:pt x="3508" y="7895"/>
                  </a:lnTo>
                  <a:lnTo>
                    <a:pt x="3407" y="7887"/>
                  </a:lnTo>
                  <a:lnTo>
                    <a:pt x="3305" y="7877"/>
                  </a:lnTo>
                  <a:lnTo>
                    <a:pt x="3205" y="7866"/>
                  </a:lnTo>
                  <a:lnTo>
                    <a:pt x="3107" y="7854"/>
                  </a:lnTo>
                  <a:lnTo>
                    <a:pt x="3010" y="7841"/>
                  </a:lnTo>
                  <a:lnTo>
                    <a:pt x="2920" y="7828"/>
                  </a:lnTo>
                  <a:lnTo>
                    <a:pt x="2834" y="7814"/>
                  </a:lnTo>
                  <a:lnTo>
                    <a:pt x="2755" y="7801"/>
                  </a:lnTo>
                  <a:lnTo>
                    <a:pt x="2684" y="7787"/>
                  </a:lnTo>
                  <a:lnTo>
                    <a:pt x="2623" y="7775"/>
                  </a:lnTo>
                  <a:lnTo>
                    <a:pt x="2570" y="7763"/>
                  </a:lnTo>
                  <a:lnTo>
                    <a:pt x="2530" y="7753"/>
                  </a:lnTo>
                  <a:lnTo>
                    <a:pt x="2503" y="7743"/>
                  </a:lnTo>
                  <a:lnTo>
                    <a:pt x="2489" y="7739"/>
                  </a:lnTo>
                  <a:lnTo>
                    <a:pt x="2473" y="7734"/>
                  </a:lnTo>
                  <a:lnTo>
                    <a:pt x="2457" y="7730"/>
                  </a:lnTo>
                  <a:lnTo>
                    <a:pt x="2439" y="7726"/>
                  </a:lnTo>
                  <a:lnTo>
                    <a:pt x="2400" y="7718"/>
                  </a:lnTo>
                  <a:lnTo>
                    <a:pt x="2357" y="7711"/>
                  </a:lnTo>
                  <a:lnTo>
                    <a:pt x="2311" y="7705"/>
                  </a:lnTo>
                  <a:lnTo>
                    <a:pt x="2260" y="7699"/>
                  </a:lnTo>
                  <a:lnTo>
                    <a:pt x="2207" y="7694"/>
                  </a:lnTo>
                  <a:lnTo>
                    <a:pt x="2150" y="7689"/>
                  </a:lnTo>
                  <a:lnTo>
                    <a:pt x="2095" y="7683"/>
                  </a:lnTo>
                  <a:lnTo>
                    <a:pt x="2039" y="7677"/>
                  </a:lnTo>
                  <a:lnTo>
                    <a:pt x="1980" y="7670"/>
                  </a:lnTo>
                  <a:lnTo>
                    <a:pt x="1920" y="7663"/>
                  </a:lnTo>
                  <a:lnTo>
                    <a:pt x="1856" y="7655"/>
                  </a:lnTo>
                  <a:lnTo>
                    <a:pt x="1793" y="7646"/>
                  </a:lnTo>
                  <a:lnTo>
                    <a:pt x="1726" y="7635"/>
                  </a:lnTo>
                  <a:lnTo>
                    <a:pt x="1660" y="7624"/>
                  </a:lnTo>
                  <a:lnTo>
                    <a:pt x="1591" y="7610"/>
                  </a:lnTo>
                  <a:lnTo>
                    <a:pt x="1521" y="7596"/>
                  </a:lnTo>
                  <a:lnTo>
                    <a:pt x="1450" y="7579"/>
                  </a:lnTo>
                  <a:lnTo>
                    <a:pt x="1378" y="7560"/>
                  </a:lnTo>
                  <a:lnTo>
                    <a:pt x="1342" y="7549"/>
                  </a:lnTo>
                  <a:lnTo>
                    <a:pt x="1306" y="7538"/>
                  </a:lnTo>
                  <a:lnTo>
                    <a:pt x="1269" y="7527"/>
                  </a:lnTo>
                  <a:lnTo>
                    <a:pt x="1233" y="7514"/>
                  </a:lnTo>
                  <a:lnTo>
                    <a:pt x="1196" y="7502"/>
                  </a:lnTo>
                  <a:lnTo>
                    <a:pt x="1159" y="7488"/>
                  </a:lnTo>
                  <a:lnTo>
                    <a:pt x="1121" y="7475"/>
                  </a:lnTo>
                  <a:lnTo>
                    <a:pt x="1084" y="7460"/>
                  </a:lnTo>
                  <a:lnTo>
                    <a:pt x="1076" y="7455"/>
                  </a:lnTo>
                  <a:lnTo>
                    <a:pt x="1068" y="7451"/>
                  </a:lnTo>
                  <a:lnTo>
                    <a:pt x="1060" y="7446"/>
                  </a:lnTo>
                  <a:lnTo>
                    <a:pt x="1054" y="7440"/>
                  </a:lnTo>
                  <a:lnTo>
                    <a:pt x="1048" y="7434"/>
                  </a:lnTo>
                  <a:lnTo>
                    <a:pt x="1043" y="7427"/>
                  </a:lnTo>
                  <a:lnTo>
                    <a:pt x="1039" y="7420"/>
                  </a:lnTo>
                  <a:lnTo>
                    <a:pt x="1035" y="7412"/>
                  </a:lnTo>
                  <a:lnTo>
                    <a:pt x="1032" y="7403"/>
                  </a:lnTo>
                  <a:lnTo>
                    <a:pt x="1030" y="7394"/>
                  </a:lnTo>
                  <a:lnTo>
                    <a:pt x="1029" y="7387"/>
                  </a:lnTo>
                  <a:lnTo>
                    <a:pt x="1028" y="7377"/>
                  </a:lnTo>
                  <a:lnTo>
                    <a:pt x="1028" y="7368"/>
                  </a:lnTo>
                  <a:lnTo>
                    <a:pt x="1029" y="7360"/>
                  </a:lnTo>
                  <a:lnTo>
                    <a:pt x="1031" y="7351"/>
                  </a:lnTo>
                  <a:lnTo>
                    <a:pt x="1034" y="7342"/>
                  </a:lnTo>
                  <a:lnTo>
                    <a:pt x="1039" y="7335"/>
                  </a:lnTo>
                  <a:lnTo>
                    <a:pt x="1043" y="7326"/>
                  </a:lnTo>
                  <a:lnTo>
                    <a:pt x="1048" y="7319"/>
                  </a:lnTo>
                  <a:lnTo>
                    <a:pt x="1054" y="7313"/>
                  </a:lnTo>
                  <a:lnTo>
                    <a:pt x="1060" y="7307"/>
                  </a:lnTo>
                  <a:lnTo>
                    <a:pt x="1068" y="7302"/>
                  </a:lnTo>
                  <a:lnTo>
                    <a:pt x="1075" y="7298"/>
                  </a:lnTo>
                  <a:lnTo>
                    <a:pt x="1083" y="7293"/>
                  </a:lnTo>
                  <a:lnTo>
                    <a:pt x="1091" y="7290"/>
                  </a:lnTo>
                  <a:lnTo>
                    <a:pt x="1100" y="7288"/>
                  </a:lnTo>
                  <a:lnTo>
                    <a:pt x="1108" y="7287"/>
                  </a:lnTo>
                  <a:lnTo>
                    <a:pt x="1117" y="7286"/>
                  </a:lnTo>
                  <a:lnTo>
                    <a:pt x="1126" y="7287"/>
                  </a:lnTo>
                  <a:lnTo>
                    <a:pt x="1135" y="7288"/>
                  </a:lnTo>
                  <a:lnTo>
                    <a:pt x="1143" y="7290"/>
                  </a:lnTo>
                  <a:lnTo>
                    <a:pt x="1152" y="7293"/>
                  </a:lnTo>
                  <a:lnTo>
                    <a:pt x="1187" y="7306"/>
                  </a:lnTo>
                  <a:lnTo>
                    <a:pt x="1222" y="7320"/>
                  </a:lnTo>
                  <a:lnTo>
                    <a:pt x="1257" y="7332"/>
                  </a:lnTo>
                  <a:lnTo>
                    <a:pt x="1292" y="7344"/>
                  </a:lnTo>
                  <a:lnTo>
                    <a:pt x="1362" y="7367"/>
                  </a:lnTo>
                  <a:lnTo>
                    <a:pt x="1430" y="7387"/>
                  </a:lnTo>
                  <a:lnTo>
                    <a:pt x="1499" y="7405"/>
                  </a:lnTo>
                  <a:lnTo>
                    <a:pt x="1566" y="7421"/>
                  </a:lnTo>
                  <a:lnTo>
                    <a:pt x="1632" y="7435"/>
                  </a:lnTo>
                  <a:lnTo>
                    <a:pt x="1698" y="7448"/>
                  </a:lnTo>
                  <a:lnTo>
                    <a:pt x="1762" y="7459"/>
                  </a:lnTo>
                  <a:lnTo>
                    <a:pt x="1826" y="7469"/>
                  </a:lnTo>
                  <a:lnTo>
                    <a:pt x="1887" y="7477"/>
                  </a:lnTo>
                  <a:lnTo>
                    <a:pt x="1947" y="7485"/>
                  </a:lnTo>
                  <a:lnTo>
                    <a:pt x="2005" y="7492"/>
                  </a:lnTo>
                  <a:lnTo>
                    <a:pt x="2062" y="7498"/>
                  </a:lnTo>
                  <a:lnTo>
                    <a:pt x="2116" y="7503"/>
                  </a:lnTo>
                  <a:lnTo>
                    <a:pt x="2169" y="7509"/>
                  </a:lnTo>
                  <a:lnTo>
                    <a:pt x="2230" y="7515"/>
                  </a:lnTo>
                  <a:lnTo>
                    <a:pt x="2289" y="7522"/>
                  </a:lnTo>
                  <a:lnTo>
                    <a:pt x="2344" y="7528"/>
                  </a:lnTo>
                  <a:lnTo>
                    <a:pt x="2396" y="7535"/>
                  </a:lnTo>
                  <a:lnTo>
                    <a:pt x="2445" y="7543"/>
                  </a:lnTo>
                  <a:lnTo>
                    <a:pt x="2489" y="7552"/>
                  </a:lnTo>
                  <a:lnTo>
                    <a:pt x="2510" y="7557"/>
                  </a:lnTo>
                  <a:lnTo>
                    <a:pt x="2530" y="7562"/>
                  </a:lnTo>
                  <a:lnTo>
                    <a:pt x="2549" y="7569"/>
                  </a:lnTo>
                  <a:lnTo>
                    <a:pt x="2567" y="7575"/>
                  </a:lnTo>
                  <a:lnTo>
                    <a:pt x="2593" y="7584"/>
                  </a:lnTo>
                  <a:lnTo>
                    <a:pt x="2630" y="7594"/>
                  </a:lnTo>
                  <a:lnTo>
                    <a:pt x="2679" y="7605"/>
                  </a:lnTo>
                  <a:lnTo>
                    <a:pt x="2737" y="7616"/>
                  </a:lnTo>
                  <a:lnTo>
                    <a:pt x="2804" y="7628"/>
                  </a:lnTo>
                  <a:lnTo>
                    <a:pt x="2878" y="7641"/>
                  </a:lnTo>
                  <a:lnTo>
                    <a:pt x="2960" y="7653"/>
                  </a:lnTo>
                  <a:lnTo>
                    <a:pt x="3046" y="7666"/>
                  </a:lnTo>
                  <a:lnTo>
                    <a:pt x="3137" y="7678"/>
                  </a:lnTo>
                  <a:lnTo>
                    <a:pt x="3230" y="7689"/>
                  </a:lnTo>
                  <a:lnTo>
                    <a:pt x="3326" y="7699"/>
                  </a:lnTo>
                  <a:lnTo>
                    <a:pt x="3423" y="7708"/>
                  </a:lnTo>
                  <a:lnTo>
                    <a:pt x="3519" y="7716"/>
                  </a:lnTo>
                  <a:lnTo>
                    <a:pt x="3615" y="7721"/>
                  </a:lnTo>
                  <a:lnTo>
                    <a:pt x="3661" y="7723"/>
                  </a:lnTo>
                  <a:lnTo>
                    <a:pt x="3708" y="7724"/>
                  </a:lnTo>
                  <a:lnTo>
                    <a:pt x="3753" y="7726"/>
                  </a:lnTo>
                  <a:lnTo>
                    <a:pt x="3798" y="7726"/>
                  </a:lnTo>
                  <a:lnTo>
                    <a:pt x="3810" y="7726"/>
                  </a:lnTo>
                  <a:lnTo>
                    <a:pt x="3823" y="7726"/>
                  </a:lnTo>
                  <a:lnTo>
                    <a:pt x="3835" y="7726"/>
                  </a:lnTo>
                  <a:lnTo>
                    <a:pt x="3848" y="7726"/>
                  </a:lnTo>
                  <a:lnTo>
                    <a:pt x="3834" y="7710"/>
                  </a:lnTo>
                  <a:lnTo>
                    <a:pt x="3821" y="7696"/>
                  </a:lnTo>
                  <a:lnTo>
                    <a:pt x="3810" y="7696"/>
                  </a:lnTo>
                  <a:lnTo>
                    <a:pt x="3799" y="7694"/>
                  </a:lnTo>
                  <a:lnTo>
                    <a:pt x="3788" y="7692"/>
                  </a:lnTo>
                  <a:lnTo>
                    <a:pt x="3778" y="7687"/>
                  </a:lnTo>
                  <a:lnTo>
                    <a:pt x="3768" y="7682"/>
                  </a:lnTo>
                  <a:lnTo>
                    <a:pt x="3759" y="7677"/>
                  </a:lnTo>
                  <a:lnTo>
                    <a:pt x="3751" y="7669"/>
                  </a:lnTo>
                  <a:lnTo>
                    <a:pt x="3743" y="7659"/>
                  </a:lnTo>
                  <a:lnTo>
                    <a:pt x="3721" y="7630"/>
                  </a:lnTo>
                  <a:lnTo>
                    <a:pt x="3699" y="7599"/>
                  </a:lnTo>
                  <a:lnTo>
                    <a:pt x="3676" y="7568"/>
                  </a:lnTo>
                  <a:lnTo>
                    <a:pt x="3655" y="7535"/>
                  </a:lnTo>
                  <a:lnTo>
                    <a:pt x="3632" y="7501"/>
                  </a:lnTo>
                  <a:lnTo>
                    <a:pt x="3609" y="7466"/>
                  </a:lnTo>
                  <a:lnTo>
                    <a:pt x="3587" y="7430"/>
                  </a:lnTo>
                  <a:lnTo>
                    <a:pt x="3564" y="7393"/>
                  </a:lnTo>
                  <a:lnTo>
                    <a:pt x="3542" y="7356"/>
                  </a:lnTo>
                  <a:lnTo>
                    <a:pt x="3519" y="7318"/>
                  </a:lnTo>
                  <a:lnTo>
                    <a:pt x="3496" y="7279"/>
                  </a:lnTo>
                  <a:lnTo>
                    <a:pt x="3474" y="7240"/>
                  </a:lnTo>
                  <a:lnTo>
                    <a:pt x="3453" y="7198"/>
                  </a:lnTo>
                  <a:lnTo>
                    <a:pt x="3431" y="7157"/>
                  </a:lnTo>
                  <a:lnTo>
                    <a:pt x="3409" y="7115"/>
                  </a:lnTo>
                  <a:lnTo>
                    <a:pt x="3387" y="7072"/>
                  </a:lnTo>
                  <a:close/>
                </a:path>
              </a:pathLst>
            </a:custGeom>
            <a:solidFill>
              <a:srgbClr val="F8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7" name="Freeform 52"/>
            <p:cNvSpPr>
              <a:spLocks/>
            </p:cNvSpPr>
            <p:nvPr/>
          </p:nvSpPr>
          <p:spPr bwMode="auto">
            <a:xfrm>
              <a:off x="1401" y="657"/>
              <a:ext cx="290" cy="736"/>
            </a:xfrm>
            <a:custGeom>
              <a:avLst/>
              <a:gdLst>
                <a:gd name="T0" fmla="*/ 668 w 2899"/>
                <a:gd name="T1" fmla="*/ 924 h 7363"/>
                <a:gd name="T2" fmla="*/ 764 w 2899"/>
                <a:gd name="T3" fmla="*/ 677 h 7363"/>
                <a:gd name="T4" fmla="*/ 882 w 2899"/>
                <a:gd name="T5" fmla="*/ 518 h 7363"/>
                <a:gd name="T6" fmla="*/ 1043 w 2899"/>
                <a:gd name="T7" fmla="*/ 417 h 7363"/>
                <a:gd name="T8" fmla="*/ 1297 w 2899"/>
                <a:gd name="T9" fmla="*/ 398 h 7363"/>
                <a:gd name="T10" fmla="*/ 1580 w 2899"/>
                <a:gd name="T11" fmla="*/ 511 h 7363"/>
                <a:gd name="T12" fmla="*/ 1747 w 2899"/>
                <a:gd name="T13" fmla="*/ 639 h 7363"/>
                <a:gd name="T14" fmla="*/ 1761 w 2899"/>
                <a:gd name="T15" fmla="*/ 713 h 7363"/>
                <a:gd name="T16" fmla="*/ 1711 w 2899"/>
                <a:gd name="T17" fmla="*/ 773 h 7363"/>
                <a:gd name="T18" fmla="*/ 1634 w 2899"/>
                <a:gd name="T19" fmla="*/ 773 h 7363"/>
                <a:gd name="T20" fmla="*/ 1466 w 2899"/>
                <a:gd name="T21" fmla="*/ 652 h 7363"/>
                <a:gd name="T22" fmla="*/ 1248 w 2899"/>
                <a:gd name="T23" fmla="*/ 573 h 7363"/>
                <a:gd name="T24" fmla="*/ 1088 w 2899"/>
                <a:gd name="T25" fmla="*/ 593 h 7363"/>
                <a:gd name="T26" fmla="*/ 1117 w 2899"/>
                <a:gd name="T27" fmla="*/ 763 h 7363"/>
                <a:gd name="T28" fmla="*/ 1518 w 2899"/>
                <a:gd name="T29" fmla="*/ 1355 h 7363"/>
                <a:gd name="T30" fmla="*/ 1696 w 2899"/>
                <a:gd name="T31" fmla="*/ 2114 h 7363"/>
                <a:gd name="T32" fmla="*/ 1747 w 2899"/>
                <a:gd name="T33" fmla="*/ 2982 h 7363"/>
                <a:gd name="T34" fmla="*/ 1772 w 2899"/>
                <a:gd name="T35" fmla="*/ 3713 h 7363"/>
                <a:gd name="T36" fmla="*/ 1887 w 2899"/>
                <a:gd name="T37" fmla="*/ 4205 h 7363"/>
                <a:gd name="T38" fmla="*/ 2051 w 2899"/>
                <a:gd name="T39" fmla="*/ 5100 h 7363"/>
                <a:gd name="T40" fmla="*/ 2073 w 2899"/>
                <a:gd name="T41" fmla="*/ 5568 h 7363"/>
                <a:gd name="T42" fmla="*/ 2020 w 2899"/>
                <a:gd name="T43" fmla="*/ 5988 h 7363"/>
                <a:gd name="T44" fmla="*/ 1860 w 2899"/>
                <a:gd name="T45" fmla="*/ 6314 h 7363"/>
                <a:gd name="T46" fmla="*/ 1571 w 2899"/>
                <a:gd name="T47" fmla="*/ 6502 h 7363"/>
                <a:gd name="T48" fmla="*/ 1761 w 2899"/>
                <a:gd name="T49" fmla="*/ 7043 h 7363"/>
                <a:gd name="T50" fmla="*/ 1979 w 2899"/>
                <a:gd name="T51" fmla="*/ 6939 h 7363"/>
                <a:gd name="T52" fmla="*/ 2218 w 2899"/>
                <a:gd name="T53" fmla="*/ 6743 h 7363"/>
                <a:gd name="T54" fmla="*/ 2415 w 2899"/>
                <a:gd name="T55" fmla="*/ 6441 h 7363"/>
                <a:gd name="T56" fmla="*/ 2528 w 2899"/>
                <a:gd name="T57" fmla="*/ 6076 h 7363"/>
                <a:gd name="T58" fmla="*/ 2569 w 2899"/>
                <a:gd name="T59" fmla="*/ 5661 h 7363"/>
                <a:gd name="T60" fmla="*/ 2590 w 2899"/>
                <a:gd name="T61" fmla="*/ 5506 h 7363"/>
                <a:gd name="T62" fmla="*/ 2658 w 2899"/>
                <a:gd name="T63" fmla="*/ 5473 h 7363"/>
                <a:gd name="T64" fmla="*/ 2728 w 2899"/>
                <a:gd name="T65" fmla="*/ 5505 h 7363"/>
                <a:gd name="T66" fmla="*/ 2749 w 2899"/>
                <a:gd name="T67" fmla="*/ 5668 h 7363"/>
                <a:gd name="T68" fmla="*/ 2703 w 2899"/>
                <a:gd name="T69" fmla="*/ 6124 h 7363"/>
                <a:gd name="T70" fmla="*/ 2573 w 2899"/>
                <a:gd name="T71" fmla="*/ 6529 h 7363"/>
                <a:gd name="T72" fmla="*/ 2349 w 2899"/>
                <a:gd name="T73" fmla="*/ 6867 h 7363"/>
                <a:gd name="T74" fmla="*/ 2073 w 2899"/>
                <a:gd name="T75" fmla="*/ 7093 h 7363"/>
                <a:gd name="T76" fmla="*/ 1807 w 2899"/>
                <a:gd name="T77" fmla="*/ 7217 h 7363"/>
                <a:gd name="T78" fmla="*/ 2286 w 2899"/>
                <a:gd name="T79" fmla="*/ 7136 h 7363"/>
                <a:gd name="T80" fmla="*/ 2840 w 2899"/>
                <a:gd name="T81" fmla="*/ 6277 h 7363"/>
                <a:gd name="T82" fmla="*/ 2857 w 2899"/>
                <a:gd name="T83" fmla="*/ 5077 h 7363"/>
                <a:gd name="T84" fmla="*/ 2595 w 2899"/>
                <a:gd name="T85" fmla="*/ 3711 h 7363"/>
                <a:gd name="T86" fmla="*/ 2430 w 2899"/>
                <a:gd name="T87" fmla="*/ 2975 h 7363"/>
                <a:gd name="T88" fmla="*/ 2320 w 2899"/>
                <a:gd name="T89" fmla="*/ 2409 h 7363"/>
                <a:gd name="T90" fmla="*/ 2265 w 2899"/>
                <a:gd name="T91" fmla="*/ 2037 h 7363"/>
                <a:gd name="T92" fmla="*/ 2158 w 2899"/>
                <a:gd name="T93" fmla="*/ 1349 h 7363"/>
                <a:gd name="T94" fmla="*/ 2026 w 2899"/>
                <a:gd name="T95" fmla="*/ 893 h 7363"/>
                <a:gd name="T96" fmla="*/ 1803 w 2899"/>
                <a:gd name="T97" fmla="*/ 482 h 7363"/>
                <a:gd name="T98" fmla="*/ 1506 w 2899"/>
                <a:gd name="T99" fmla="*/ 201 h 7363"/>
                <a:gd name="T100" fmla="*/ 1143 w 2899"/>
                <a:gd name="T101" fmla="*/ 46 h 7363"/>
                <a:gd name="T102" fmla="*/ 830 w 2899"/>
                <a:gd name="T103" fmla="*/ 0 h 7363"/>
                <a:gd name="T104" fmla="*/ 530 w 2899"/>
                <a:gd name="T105" fmla="*/ 26 h 7363"/>
                <a:gd name="T106" fmla="*/ 274 w 2899"/>
                <a:gd name="T107" fmla="*/ 117 h 7363"/>
                <a:gd name="T108" fmla="*/ 85 w 2899"/>
                <a:gd name="T109" fmla="*/ 272 h 7363"/>
                <a:gd name="T110" fmla="*/ 6 w 2899"/>
                <a:gd name="T111" fmla="*/ 407 h 7363"/>
                <a:gd name="T112" fmla="*/ 345 w 2899"/>
                <a:gd name="T113" fmla="*/ 654 h 7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99" h="7363">
                  <a:moveTo>
                    <a:pt x="345" y="654"/>
                  </a:moveTo>
                  <a:lnTo>
                    <a:pt x="386" y="686"/>
                  </a:lnTo>
                  <a:lnTo>
                    <a:pt x="426" y="718"/>
                  </a:lnTo>
                  <a:lnTo>
                    <a:pt x="467" y="750"/>
                  </a:lnTo>
                  <a:lnTo>
                    <a:pt x="507" y="784"/>
                  </a:lnTo>
                  <a:lnTo>
                    <a:pt x="548" y="818"/>
                  </a:lnTo>
                  <a:lnTo>
                    <a:pt x="587" y="853"/>
                  </a:lnTo>
                  <a:lnTo>
                    <a:pt x="627" y="889"/>
                  </a:lnTo>
                  <a:lnTo>
                    <a:pt x="668" y="924"/>
                  </a:lnTo>
                  <a:lnTo>
                    <a:pt x="677" y="893"/>
                  </a:lnTo>
                  <a:lnTo>
                    <a:pt x="686" y="861"/>
                  </a:lnTo>
                  <a:lnTo>
                    <a:pt x="696" y="832"/>
                  </a:lnTo>
                  <a:lnTo>
                    <a:pt x="706" y="804"/>
                  </a:lnTo>
                  <a:lnTo>
                    <a:pt x="717" y="776"/>
                  </a:lnTo>
                  <a:lnTo>
                    <a:pt x="728" y="749"/>
                  </a:lnTo>
                  <a:lnTo>
                    <a:pt x="740" y="724"/>
                  </a:lnTo>
                  <a:lnTo>
                    <a:pt x="752" y="700"/>
                  </a:lnTo>
                  <a:lnTo>
                    <a:pt x="764" y="677"/>
                  </a:lnTo>
                  <a:lnTo>
                    <a:pt x="776" y="654"/>
                  </a:lnTo>
                  <a:lnTo>
                    <a:pt x="789" y="634"/>
                  </a:lnTo>
                  <a:lnTo>
                    <a:pt x="802" y="614"/>
                  </a:lnTo>
                  <a:lnTo>
                    <a:pt x="815" y="594"/>
                  </a:lnTo>
                  <a:lnTo>
                    <a:pt x="829" y="577"/>
                  </a:lnTo>
                  <a:lnTo>
                    <a:pt x="844" y="560"/>
                  </a:lnTo>
                  <a:lnTo>
                    <a:pt x="858" y="544"/>
                  </a:lnTo>
                  <a:lnTo>
                    <a:pt x="870" y="531"/>
                  </a:lnTo>
                  <a:lnTo>
                    <a:pt x="882" y="518"/>
                  </a:lnTo>
                  <a:lnTo>
                    <a:pt x="895" y="507"/>
                  </a:lnTo>
                  <a:lnTo>
                    <a:pt x="908" y="496"/>
                  </a:lnTo>
                  <a:lnTo>
                    <a:pt x="921" y="486"/>
                  </a:lnTo>
                  <a:lnTo>
                    <a:pt x="934" y="476"/>
                  </a:lnTo>
                  <a:lnTo>
                    <a:pt x="947" y="466"/>
                  </a:lnTo>
                  <a:lnTo>
                    <a:pt x="960" y="457"/>
                  </a:lnTo>
                  <a:lnTo>
                    <a:pt x="988" y="442"/>
                  </a:lnTo>
                  <a:lnTo>
                    <a:pt x="1015" y="429"/>
                  </a:lnTo>
                  <a:lnTo>
                    <a:pt x="1043" y="417"/>
                  </a:lnTo>
                  <a:lnTo>
                    <a:pt x="1072" y="408"/>
                  </a:lnTo>
                  <a:lnTo>
                    <a:pt x="1100" y="401"/>
                  </a:lnTo>
                  <a:lnTo>
                    <a:pt x="1129" y="395"/>
                  </a:lnTo>
                  <a:lnTo>
                    <a:pt x="1156" y="392"/>
                  </a:lnTo>
                  <a:lnTo>
                    <a:pt x="1184" y="390"/>
                  </a:lnTo>
                  <a:lnTo>
                    <a:pt x="1213" y="390"/>
                  </a:lnTo>
                  <a:lnTo>
                    <a:pt x="1241" y="391"/>
                  </a:lnTo>
                  <a:lnTo>
                    <a:pt x="1268" y="394"/>
                  </a:lnTo>
                  <a:lnTo>
                    <a:pt x="1297" y="398"/>
                  </a:lnTo>
                  <a:lnTo>
                    <a:pt x="1331" y="405"/>
                  </a:lnTo>
                  <a:lnTo>
                    <a:pt x="1364" y="414"/>
                  </a:lnTo>
                  <a:lnTo>
                    <a:pt x="1397" y="423"/>
                  </a:lnTo>
                  <a:lnTo>
                    <a:pt x="1430" y="435"/>
                  </a:lnTo>
                  <a:lnTo>
                    <a:pt x="1462" y="449"/>
                  </a:lnTo>
                  <a:lnTo>
                    <a:pt x="1492" y="463"/>
                  </a:lnTo>
                  <a:lnTo>
                    <a:pt x="1523" y="478"/>
                  </a:lnTo>
                  <a:lnTo>
                    <a:pt x="1551" y="494"/>
                  </a:lnTo>
                  <a:lnTo>
                    <a:pt x="1580" y="511"/>
                  </a:lnTo>
                  <a:lnTo>
                    <a:pt x="1606" y="527"/>
                  </a:lnTo>
                  <a:lnTo>
                    <a:pt x="1631" y="544"/>
                  </a:lnTo>
                  <a:lnTo>
                    <a:pt x="1655" y="561"/>
                  </a:lnTo>
                  <a:lnTo>
                    <a:pt x="1678" y="578"/>
                  </a:lnTo>
                  <a:lnTo>
                    <a:pt x="1699" y="594"/>
                  </a:lnTo>
                  <a:lnTo>
                    <a:pt x="1717" y="610"/>
                  </a:lnTo>
                  <a:lnTo>
                    <a:pt x="1735" y="625"/>
                  </a:lnTo>
                  <a:lnTo>
                    <a:pt x="1740" y="631"/>
                  </a:lnTo>
                  <a:lnTo>
                    <a:pt x="1747" y="639"/>
                  </a:lnTo>
                  <a:lnTo>
                    <a:pt x="1751" y="647"/>
                  </a:lnTo>
                  <a:lnTo>
                    <a:pt x="1755" y="654"/>
                  </a:lnTo>
                  <a:lnTo>
                    <a:pt x="1759" y="662"/>
                  </a:lnTo>
                  <a:lnTo>
                    <a:pt x="1761" y="671"/>
                  </a:lnTo>
                  <a:lnTo>
                    <a:pt x="1762" y="679"/>
                  </a:lnTo>
                  <a:lnTo>
                    <a:pt x="1763" y="688"/>
                  </a:lnTo>
                  <a:lnTo>
                    <a:pt x="1763" y="697"/>
                  </a:lnTo>
                  <a:lnTo>
                    <a:pt x="1762" y="706"/>
                  </a:lnTo>
                  <a:lnTo>
                    <a:pt x="1761" y="713"/>
                  </a:lnTo>
                  <a:lnTo>
                    <a:pt x="1757" y="722"/>
                  </a:lnTo>
                  <a:lnTo>
                    <a:pt x="1754" y="731"/>
                  </a:lnTo>
                  <a:lnTo>
                    <a:pt x="1750" y="738"/>
                  </a:lnTo>
                  <a:lnTo>
                    <a:pt x="1745" y="746"/>
                  </a:lnTo>
                  <a:lnTo>
                    <a:pt x="1739" y="752"/>
                  </a:lnTo>
                  <a:lnTo>
                    <a:pt x="1732" y="759"/>
                  </a:lnTo>
                  <a:lnTo>
                    <a:pt x="1726" y="764"/>
                  </a:lnTo>
                  <a:lnTo>
                    <a:pt x="1718" y="770"/>
                  </a:lnTo>
                  <a:lnTo>
                    <a:pt x="1711" y="773"/>
                  </a:lnTo>
                  <a:lnTo>
                    <a:pt x="1702" y="776"/>
                  </a:lnTo>
                  <a:lnTo>
                    <a:pt x="1694" y="780"/>
                  </a:lnTo>
                  <a:lnTo>
                    <a:pt x="1685" y="781"/>
                  </a:lnTo>
                  <a:lnTo>
                    <a:pt x="1677" y="782"/>
                  </a:lnTo>
                  <a:lnTo>
                    <a:pt x="1668" y="782"/>
                  </a:lnTo>
                  <a:lnTo>
                    <a:pt x="1659" y="781"/>
                  </a:lnTo>
                  <a:lnTo>
                    <a:pt x="1650" y="779"/>
                  </a:lnTo>
                  <a:lnTo>
                    <a:pt x="1643" y="776"/>
                  </a:lnTo>
                  <a:lnTo>
                    <a:pt x="1634" y="773"/>
                  </a:lnTo>
                  <a:lnTo>
                    <a:pt x="1626" y="769"/>
                  </a:lnTo>
                  <a:lnTo>
                    <a:pt x="1619" y="763"/>
                  </a:lnTo>
                  <a:lnTo>
                    <a:pt x="1612" y="758"/>
                  </a:lnTo>
                  <a:lnTo>
                    <a:pt x="1583" y="733"/>
                  </a:lnTo>
                  <a:lnTo>
                    <a:pt x="1549" y="706"/>
                  </a:lnTo>
                  <a:lnTo>
                    <a:pt x="1529" y="692"/>
                  </a:lnTo>
                  <a:lnTo>
                    <a:pt x="1510" y="678"/>
                  </a:lnTo>
                  <a:lnTo>
                    <a:pt x="1488" y="665"/>
                  </a:lnTo>
                  <a:lnTo>
                    <a:pt x="1466" y="652"/>
                  </a:lnTo>
                  <a:lnTo>
                    <a:pt x="1443" y="639"/>
                  </a:lnTo>
                  <a:lnTo>
                    <a:pt x="1419" y="627"/>
                  </a:lnTo>
                  <a:lnTo>
                    <a:pt x="1395" y="616"/>
                  </a:lnTo>
                  <a:lnTo>
                    <a:pt x="1370" y="605"/>
                  </a:lnTo>
                  <a:lnTo>
                    <a:pt x="1345" y="597"/>
                  </a:lnTo>
                  <a:lnTo>
                    <a:pt x="1319" y="588"/>
                  </a:lnTo>
                  <a:lnTo>
                    <a:pt x="1292" y="581"/>
                  </a:lnTo>
                  <a:lnTo>
                    <a:pt x="1266" y="576"/>
                  </a:lnTo>
                  <a:lnTo>
                    <a:pt x="1248" y="573"/>
                  </a:lnTo>
                  <a:lnTo>
                    <a:pt x="1229" y="571"/>
                  </a:lnTo>
                  <a:lnTo>
                    <a:pt x="1212" y="571"/>
                  </a:lnTo>
                  <a:lnTo>
                    <a:pt x="1193" y="571"/>
                  </a:lnTo>
                  <a:lnTo>
                    <a:pt x="1174" y="572"/>
                  </a:lnTo>
                  <a:lnTo>
                    <a:pt x="1157" y="573"/>
                  </a:lnTo>
                  <a:lnTo>
                    <a:pt x="1139" y="576"/>
                  </a:lnTo>
                  <a:lnTo>
                    <a:pt x="1122" y="580"/>
                  </a:lnTo>
                  <a:lnTo>
                    <a:pt x="1105" y="587"/>
                  </a:lnTo>
                  <a:lnTo>
                    <a:pt x="1088" y="593"/>
                  </a:lnTo>
                  <a:lnTo>
                    <a:pt x="1072" y="602"/>
                  </a:lnTo>
                  <a:lnTo>
                    <a:pt x="1054" y="612"/>
                  </a:lnTo>
                  <a:lnTo>
                    <a:pt x="1038" y="623"/>
                  </a:lnTo>
                  <a:lnTo>
                    <a:pt x="1022" y="636"/>
                  </a:lnTo>
                  <a:lnTo>
                    <a:pt x="1006" y="650"/>
                  </a:lnTo>
                  <a:lnTo>
                    <a:pt x="991" y="666"/>
                  </a:lnTo>
                  <a:lnTo>
                    <a:pt x="987" y="670"/>
                  </a:lnTo>
                  <a:lnTo>
                    <a:pt x="1053" y="714"/>
                  </a:lnTo>
                  <a:lnTo>
                    <a:pt x="1117" y="763"/>
                  </a:lnTo>
                  <a:lnTo>
                    <a:pt x="1174" y="817"/>
                  </a:lnTo>
                  <a:lnTo>
                    <a:pt x="1230" y="873"/>
                  </a:lnTo>
                  <a:lnTo>
                    <a:pt x="1281" y="933"/>
                  </a:lnTo>
                  <a:lnTo>
                    <a:pt x="1328" y="996"/>
                  </a:lnTo>
                  <a:lnTo>
                    <a:pt x="1373" y="1063"/>
                  </a:lnTo>
                  <a:lnTo>
                    <a:pt x="1414" y="1131"/>
                  </a:lnTo>
                  <a:lnTo>
                    <a:pt x="1452" y="1203"/>
                  </a:lnTo>
                  <a:lnTo>
                    <a:pt x="1487" y="1277"/>
                  </a:lnTo>
                  <a:lnTo>
                    <a:pt x="1518" y="1355"/>
                  </a:lnTo>
                  <a:lnTo>
                    <a:pt x="1548" y="1433"/>
                  </a:lnTo>
                  <a:lnTo>
                    <a:pt x="1574" y="1514"/>
                  </a:lnTo>
                  <a:lnTo>
                    <a:pt x="1598" y="1595"/>
                  </a:lnTo>
                  <a:lnTo>
                    <a:pt x="1620" y="1679"/>
                  </a:lnTo>
                  <a:lnTo>
                    <a:pt x="1638" y="1764"/>
                  </a:lnTo>
                  <a:lnTo>
                    <a:pt x="1656" y="1851"/>
                  </a:lnTo>
                  <a:lnTo>
                    <a:pt x="1671" y="1937"/>
                  </a:lnTo>
                  <a:lnTo>
                    <a:pt x="1684" y="2026"/>
                  </a:lnTo>
                  <a:lnTo>
                    <a:pt x="1696" y="2114"/>
                  </a:lnTo>
                  <a:lnTo>
                    <a:pt x="1706" y="2203"/>
                  </a:lnTo>
                  <a:lnTo>
                    <a:pt x="1715" y="2291"/>
                  </a:lnTo>
                  <a:lnTo>
                    <a:pt x="1721" y="2380"/>
                  </a:lnTo>
                  <a:lnTo>
                    <a:pt x="1728" y="2468"/>
                  </a:lnTo>
                  <a:lnTo>
                    <a:pt x="1733" y="2556"/>
                  </a:lnTo>
                  <a:lnTo>
                    <a:pt x="1737" y="2643"/>
                  </a:lnTo>
                  <a:lnTo>
                    <a:pt x="1740" y="2729"/>
                  </a:lnTo>
                  <a:lnTo>
                    <a:pt x="1742" y="2815"/>
                  </a:lnTo>
                  <a:lnTo>
                    <a:pt x="1747" y="2982"/>
                  </a:lnTo>
                  <a:lnTo>
                    <a:pt x="1749" y="3141"/>
                  </a:lnTo>
                  <a:lnTo>
                    <a:pt x="1750" y="3252"/>
                  </a:lnTo>
                  <a:lnTo>
                    <a:pt x="1752" y="3358"/>
                  </a:lnTo>
                  <a:lnTo>
                    <a:pt x="1755" y="3458"/>
                  </a:lnTo>
                  <a:lnTo>
                    <a:pt x="1759" y="3551"/>
                  </a:lnTo>
                  <a:lnTo>
                    <a:pt x="1761" y="3594"/>
                  </a:lnTo>
                  <a:lnTo>
                    <a:pt x="1764" y="3636"/>
                  </a:lnTo>
                  <a:lnTo>
                    <a:pt x="1767" y="3675"/>
                  </a:lnTo>
                  <a:lnTo>
                    <a:pt x="1772" y="3713"/>
                  </a:lnTo>
                  <a:lnTo>
                    <a:pt x="1776" y="3748"/>
                  </a:lnTo>
                  <a:lnTo>
                    <a:pt x="1782" y="3780"/>
                  </a:lnTo>
                  <a:lnTo>
                    <a:pt x="1787" y="3811"/>
                  </a:lnTo>
                  <a:lnTo>
                    <a:pt x="1794" y="3838"/>
                  </a:lnTo>
                  <a:lnTo>
                    <a:pt x="1810" y="3899"/>
                  </a:lnTo>
                  <a:lnTo>
                    <a:pt x="1827" y="3968"/>
                  </a:lnTo>
                  <a:lnTo>
                    <a:pt x="1847" y="4042"/>
                  </a:lnTo>
                  <a:lnTo>
                    <a:pt x="1867" y="4121"/>
                  </a:lnTo>
                  <a:lnTo>
                    <a:pt x="1887" y="4205"/>
                  </a:lnTo>
                  <a:lnTo>
                    <a:pt x="1908" y="4294"/>
                  </a:lnTo>
                  <a:lnTo>
                    <a:pt x="1929" y="4387"/>
                  </a:lnTo>
                  <a:lnTo>
                    <a:pt x="1950" y="4483"/>
                  </a:lnTo>
                  <a:lnTo>
                    <a:pt x="1970" y="4581"/>
                  </a:lnTo>
                  <a:lnTo>
                    <a:pt x="1989" y="4682"/>
                  </a:lnTo>
                  <a:lnTo>
                    <a:pt x="2008" y="4786"/>
                  </a:lnTo>
                  <a:lnTo>
                    <a:pt x="2024" y="4890"/>
                  </a:lnTo>
                  <a:lnTo>
                    <a:pt x="2038" y="4995"/>
                  </a:lnTo>
                  <a:lnTo>
                    <a:pt x="2051" y="5100"/>
                  </a:lnTo>
                  <a:lnTo>
                    <a:pt x="2057" y="5154"/>
                  </a:lnTo>
                  <a:lnTo>
                    <a:pt x="2061" y="5206"/>
                  </a:lnTo>
                  <a:lnTo>
                    <a:pt x="2065" y="5258"/>
                  </a:lnTo>
                  <a:lnTo>
                    <a:pt x="2069" y="5311"/>
                  </a:lnTo>
                  <a:lnTo>
                    <a:pt x="2071" y="5363"/>
                  </a:lnTo>
                  <a:lnTo>
                    <a:pt x="2073" y="5415"/>
                  </a:lnTo>
                  <a:lnTo>
                    <a:pt x="2074" y="5466"/>
                  </a:lnTo>
                  <a:lnTo>
                    <a:pt x="2074" y="5518"/>
                  </a:lnTo>
                  <a:lnTo>
                    <a:pt x="2073" y="5568"/>
                  </a:lnTo>
                  <a:lnTo>
                    <a:pt x="2072" y="5618"/>
                  </a:lnTo>
                  <a:lnTo>
                    <a:pt x="2069" y="5667"/>
                  </a:lnTo>
                  <a:lnTo>
                    <a:pt x="2065" y="5716"/>
                  </a:lnTo>
                  <a:lnTo>
                    <a:pt x="2060" y="5764"/>
                  </a:lnTo>
                  <a:lnTo>
                    <a:pt x="2054" y="5811"/>
                  </a:lnTo>
                  <a:lnTo>
                    <a:pt x="2048" y="5856"/>
                  </a:lnTo>
                  <a:lnTo>
                    <a:pt x="2039" y="5901"/>
                  </a:lnTo>
                  <a:lnTo>
                    <a:pt x="2029" y="5946"/>
                  </a:lnTo>
                  <a:lnTo>
                    <a:pt x="2020" y="5988"/>
                  </a:lnTo>
                  <a:lnTo>
                    <a:pt x="2008" y="6030"/>
                  </a:lnTo>
                  <a:lnTo>
                    <a:pt x="1993" y="6070"/>
                  </a:lnTo>
                  <a:lnTo>
                    <a:pt x="1979" y="6109"/>
                  </a:lnTo>
                  <a:lnTo>
                    <a:pt x="1963" y="6147"/>
                  </a:lnTo>
                  <a:lnTo>
                    <a:pt x="1945" y="6183"/>
                  </a:lnTo>
                  <a:lnTo>
                    <a:pt x="1927" y="6218"/>
                  </a:lnTo>
                  <a:lnTo>
                    <a:pt x="1906" y="6252"/>
                  </a:lnTo>
                  <a:lnTo>
                    <a:pt x="1884" y="6283"/>
                  </a:lnTo>
                  <a:lnTo>
                    <a:pt x="1860" y="6314"/>
                  </a:lnTo>
                  <a:lnTo>
                    <a:pt x="1835" y="6342"/>
                  </a:lnTo>
                  <a:lnTo>
                    <a:pt x="1808" y="6369"/>
                  </a:lnTo>
                  <a:lnTo>
                    <a:pt x="1779" y="6394"/>
                  </a:lnTo>
                  <a:lnTo>
                    <a:pt x="1749" y="6417"/>
                  </a:lnTo>
                  <a:lnTo>
                    <a:pt x="1717" y="6439"/>
                  </a:lnTo>
                  <a:lnTo>
                    <a:pt x="1683" y="6458"/>
                  </a:lnTo>
                  <a:lnTo>
                    <a:pt x="1647" y="6475"/>
                  </a:lnTo>
                  <a:lnTo>
                    <a:pt x="1610" y="6490"/>
                  </a:lnTo>
                  <a:lnTo>
                    <a:pt x="1571" y="6502"/>
                  </a:lnTo>
                  <a:lnTo>
                    <a:pt x="1594" y="6573"/>
                  </a:lnTo>
                  <a:lnTo>
                    <a:pt x="1617" y="6643"/>
                  </a:lnTo>
                  <a:lnTo>
                    <a:pt x="1638" y="6712"/>
                  </a:lnTo>
                  <a:lnTo>
                    <a:pt x="1660" y="6781"/>
                  </a:lnTo>
                  <a:lnTo>
                    <a:pt x="1681" y="6850"/>
                  </a:lnTo>
                  <a:lnTo>
                    <a:pt x="1701" y="6917"/>
                  </a:lnTo>
                  <a:lnTo>
                    <a:pt x="1718" y="6985"/>
                  </a:lnTo>
                  <a:lnTo>
                    <a:pt x="1736" y="7050"/>
                  </a:lnTo>
                  <a:lnTo>
                    <a:pt x="1761" y="7043"/>
                  </a:lnTo>
                  <a:lnTo>
                    <a:pt x="1785" y="7033"/>
                  </a:lnTo>
                  <a:lnTo>
                    <a:pt x="1809" y="7024"/>
                  </a:lnTo>
                  <a:lnTo>
                    <a:pt x="1833" y="7014"/>
                  </a:lnTo>
                  <a:lnTo>
                    <a:pt x="1856" y="7003"/>
                  </a:lnTo>
                  <a:lnTo>
                    <a:pt x="1879" y="6993"/>
                  </a:lnTo>
                  <a:lnTo>
                    <a:pt x="1901" y="6983"/>
                  </a:lnTo>
                  <a:lnTo>
                    <a:pt x="1922" y="6971"/>
                  </a:lnTo>
                  <a:lnTo>
                    <a:pt x="1952" y="6955"/>
                  </a:lnTo>
                  <a:lnTo>
                    <a:pt x="1979" y="6939"/>
                  </a:lnTo>
                  <a:lnTo>
                    <a:pt x="2008" y="6922"/>
                  </a:lnTo>
                  <a:lnTo>
                    <a:pt x="2034" y="6904"/>
                  </a:lnTo>
                  <a:lnTo>
                    <a:pt x="2060" y="6886"/>
                  </a:lnTo>
                  <a:lnTo>
                    <a:pt x="2085" y="6867"/>
                  </a:lnTo>
                  <a:lnTo>
                    <a:pt x="2109" y="6848"/>
                  </a:lnTo>
                  <a:lnTo>
                    <a:pt x="2133" y="6827"/>
                  </a:lnTo>
                  <a:lnTo>
                    <a:pt x="2163" y="6801"/>
                  </a:lnTo>
                  <a:lnTo>
                    <a:pt x="2191" y="6772"/>
                  </a:lnTo>
                  <a:lnTo>
                    <a:pt x="2218" y="6743"/>
                  </a:lnTo>
                  <a:lnTo>
                    <a:pt x="2244" y="6714"/>
                  </a:lnTo>
                  <a:lnTo>
                    <a:pt x="2270" y="6682"/>
                  </a:lnTo>
                  <a:lnTo>
                    <a:pt x="2294" y="6650"/>
                  </a:lnTo>
                  <a:lnTo>
                    <a:pt x="2317" y="6618"/>
                  </a:lnTo>
                  <a:lnTo>
                    <a:pt x="2338" y="6584"/>
                  </a:lnTo>
                  <a:lnTo>
                    <a:pt x="2359" y="6550"/>
                  </a:lnTo>
                  <a:lnTo>
                    <a:pt x="2379" y="6514"/>
                  </a:lnTo>
                  <a:lnTo>
                    <a:pt x="2397" y="6478"/>
                  </a:lnTo>
                  <a:lnTo>
                    <a:pt x="2415" y="6441"/>
                  </a:lnTo>
                  <a:lnTo>
                    <a:pt x="2431" y="6403"/>
                  </a:lnTo>
                  <a:lnTo>
                    <a:pt x="2448" y="6365"/>
                  </a:lnTo>
                  <a:lnTo>
                    <a:pt x="2462" y="6326"/>
                  </a:lnTo>
                  <a:lnTo>
                    <a:pt x="2475" y="6286"/>
                  </a:lnTo>
                  <a:lnTo>
                    <a:pt x="2488" y="6245"/>
                  </a:lnTo>
                  <a:lnTo>
                    <a:pt x="2500" y="6204"/>
                  </a:lnTo>
                  <a:lnTo>
                    <a:pt x="2510" y="6162"/>
                  </a:lnTo>
                  <a:lnTo>
                    <a:pt x="2520" y="6119"/>
                  </a:lnTo>
                  <a:lnTo>
                    <a:pt x="2528" y="6076"/>
                  </a:lnTo>
                  <a:lnTo>
                    <a:pt x="2537" y="6032"/>
                  </a:lnTo>
                  <a:lnTo>
                    <a:pt x="2544" y="5987"/>
                  </a:lnTo>
                  <a:lnTo>
                    <a:pt x="2550" y="5942"/>
                  </a:lnTo>
                  <a:lnTo>
                    <a:pt x="2555" y="5897"/>
                  </a:lnTo>
                  <a:lnTo>
                    <a:pt x="2560" y="5851"/>
                  </a:lnTo>
                  <a:lnTo>
                    <a:pt x="2563" y="5804"/>
                  </a:lnTo>
                  <a:lnTo>
                    <a:pt x="2565" y="5756"/>
                  </a:lnTo>
                  <a:lnTo>
                    <a:pt x="2568" y="5709"/>
                  </a:lnTo>
                  <a:lnTo>
                    <a:pt x="2569" y="5661"/>
                  </a:lnTo>
                  <a:lnTo>
                    <a:pt x="2570" y="5612"/>
                  </a:lnTo>
                  <a:lnTo>
                    <a:pt x="2570" y="5563"/>
                  </a:lnTo>
                  <a:lnTo>
                    <a:pt x="2570" y="5555"/>
                  </a:lnTo>
                  <a:lnTo>
                    <a:pt x="2571" y="5545"/>
                  </a:lnTo>
                  <a:lnTo>
                    <a:pt x="2573" y="5537"/>
                  </a:lnTo>
                  <a:lnTo>
                    <a:pt x="2576" y="5529"/>
                  </a:lnTo>
                  <a:lnTo>
                    <a:pt x="2580" y="5521"/>
                  </a:lnTo>
                  <a:lnTo>
                    <a:pt x="2584" y="5513"/>
                  </a:lnTo>
                  <a:lnTo>
                    <a:pt x="2590" y="5506"/>
                  </a:lnTo>
                  <a:lnTo>
                    <a:pt x="2595" y="5499"/>
                  </a:lnTo>
                  <a:lnTo>
                    <a:pt x="2602" y="5494"/>
                  </a:lnTo>
                  <a:lnTo>
                    <a:pt x="2608" y="5488"/>
                  </a:lnTo>
                  <a:lnTo>
                    <a:pt x="2616" y="5484"/>
                  </a:lnTo>
                  <a:lnTo>
                    <a:pt x="2623" y="5480"/>
                  </a:lnTo>
                  <a:lnTo>
                    <a:pt x="2632" y="5477"/>
                  </a:lnTo>
                  <a:lnTo>
                    <a:pt x="2640" y="5474"/>
                  </a:lnTo>
                  <a:lnTo>
                    <a:pt x="2650" y="5473"/>
                  </a:lnTo>
                  <a:lnTo>
                    <a:pt x="2658" y="5473"/>
                  </a:lnTo>
                  <a:lnTo>
                    <a:pt x="2668" y="5473"/>
                  </a:lnTo>
                  <a:lnTo>
                    <a:pt x="2677" y="5474"/>
                  </a:lnTo>
                  <a:lnTo>
                    <a:pt x="2686" y="5476"/>
                  </a:lnTo>
                  <a:lnTo>
                    <a:pt x="2693" y="5480"/>
                  </a:lnTo>
                  <a:lnTo>
                    <a:pt x="2701" y="5483"/>
                  </a:lnTo>
                  <a:lnTo>
                    <a:pt x="2709" y="5487"/>
                  </a:lnTo>
                  <a:lnTo>
                    <a:pt x="2716" y="5493"/>
                  </a:lnTo>
                  <a:lnTo>
                    <a:pt x="2723" y="5498"/>
                  </a:lnTo>
                  <a:lnTo>
                    <a:pt x="2728" y="5505"/>
                  </a:lnTo>
                  <a:lnTo>
                    <a:pt x="2734" y="5511"/>
                  </a:lnTo>
                  <a:lnTo>
                    <a:pt x="2738" y="5519"/>
                  </a:lnTo>
                  <a:lnTo>
                    <a:pt x="2742" y="5526"/>
                  </a:lnTo>
                  <a:lnTo>
                    <a:pt x="2746" y="5535"/>
                  </a:lnTo>
                  <a:lnTo>
                    <a:pt x="2748" y="5543"/>
                  </a:lnTo>
                  <a:lnTo>
                    <a:pt x="2749" y="5552"/>
                  </a:lnTo>
                  <a:lnTo>
                    <a:pt x="2750" y="5561"/>
                  </a:lnTo>
                  <a:lnTo>
                    <a:pt x="2750" y="5615"/>
                  </a:lnTo>
                  <a:lnTo>
                    <a:pt x="2749" y="5668"/>
                  </a:lnTo>
                  <a:lnTo>
                    <a:pt x="2748" y="5721"/>
                  </a:lnTo>
                  <a:lnTo>
                    <a:pt x="2746" y="5774"/>
                  </a:lnTo>
                  <a:lnTo>
                    <a:pt x="2742" y="5825"/>
                  </a:lnTo>
                  <a:lnTo>
                    <a:pt x="2738" y="5876"/>
                  </a:lnTo>
                  <a:lnTo>
                    <a:pt x="2734" y="5927"/>
                  </a:lnTo>
                  <a:lnTo>
                    <a:pt x="2727" y="5977"/>
                  </a:lnTo>
                  <a:lnTo>
                    <a:pt x="2719" y="6027"/>
                  </a:lnTo>
                  <a:lnTo>
                    <a:pt x="2712" y="6076"/>
                  </a:lnTo>
                  <a:lnTo>
                    <a:pt x="2703" y="6124"/>
                  </a:lnTo>
                  <a:lnTo>
                    <a:pt x="2693" y="6172"/>
                  </a:lnTo>
                  <a:lnTo>
                    <a:pt x="2681" y="6219"/>
                  </a:lnTo>
                  <a:lnTo>
                    <a:pt x="2669" y="6266"/>
                  </a:lnTo>
                  <a:lnTo>
                    <a:pt x="2656" y="6312"/>
                  </a:lnTo>
                  <a:lnTo>
                    <a:pt x="2642" y="6356"/>
                  </a:lnTo>
                  <a:lnTo>
                    <a:pt x="2627" y="6401"/>
                  </a:lnTo>
                  <a:lnTo>
                    <a:pt x="2610" y="6445"/>
                  </a:lnTo>
                  <a:lnTo>
                    <a:pt x="2592" y="6487"/>
                  </a:lnTo>
                  <a:lnTo>
                    <a:pt x="2573" y="6529"/>
                  </a:lnTo>
                  <a:lnTo>
                    <a:pt x="2553" y="6570"/>
                  </a:lnTo>
                  <a:lnTo>
                    <a:pt x="2532" y="6610"/>
                  </a:lnTo>
                  <a:lnTo>
                    <a:pt x="2510" y="6650"/>
                  </a:lnTo>
                  <a:lnTo>
                    <a:pt x="2486" y="6689"/>
                  </a:lnTo>
                  <a:lnTo>
                    <a:pt x="2462" y="6727"/>
                  </a:lnTo>
                  <a:lnTo>
                    <a:pt x="2436" y="6763"/>
                  </a:lnTo>
                  <a:lnTo>
                    <a:pt x="2408" y="6799"/>
                  </a:lnTo>
                  <a:lnTo>
                    <a:pt x="2379" y="6833"/>
                  </a:lnTo>
                  <a:lnTo>
                    <a:pt x="2349" y="6867"/>
                  </a:lnTo>
                  <a:lnTo>
                    <a:pt x="2319" y="6900"/>
                  </a:lnTo>
                  <a:lnTo>
                    <a:pt x="2286" y="6931"/>
                  </a:lnTo>
                  <a:lnTo>
                    <a:pt x="2252" y="6963"/>
                  </a:lnTo>
                  <a:lnTo>
                    <a:pt x="2224" y="6986"/>
                  </a:lnTo>
                  <a:lnTo>
                    <a:pt x="2195" y="7009"/>
                  </a:lnTo>
                  <a:lnTo>
                    <a:pt x="2166" y="7032"/>
                  </a:lnTo>
                  <a:lnTo>
                    <a:pt x="2136" y="7052"/>
                  </a:lnTo>
                  <a:lnTo>
                    <a:pt x="2105" y="7073"/>
                  </a:lnTo>
                  <a:lnTo>
                    <a:pt x="2073" y="7093"/>
                  </a:lnTo>
                  <a:lnTo>
                    <a:pt x="2040" y="7112"/>
                  </a:lnTo>
                  <a:lnTo>
                    <a:pt x="2006" y="7131"/>
                  </a:lnTo>
                  <a:lnTo>
                    <a:pt x="1979" y="7144"/>
                  </a:lnTo>
                  <a:lnTo>
                    <a:pt x="1952" y="7158"/>
                  </a:lnTo>
                  <a:lnTo>
                    <a:pt x="1925" y="7170"/>
                  </a:lnTo>
                  <a:lnTo>
                    <a:pt x="1896" y="7183"/>
                  </a:lnTo>
                  <a:lnTo>
                    <a:pt x="1867" y="7195"/>
                  </a:lnTo>
                  <a:lnTo>
                    <a:pt x="1837" y="7206"/>
                  </a:lnTo>
                  <a:lnTo>
                    <a:pt x="1807" y="7217"/>
                  </a:lnTo>
                  <a:lnTo>
                    <a:pt x="1776" y="7227"/>
                  </a:lnTo>
                  <a:lnTo>
                    <a:pt x="1784" y="7261"/>
                  </a:lnTo>
                  <a:lnTo>
                    <a:pt x="1789" y="7295"/>
                  </a:lnTo>
                  <a:lnTo>
                    <a:pt x="1796" y="7329"/>
                  </a:lnTo>
                  <a:lnTo>
                    <a:pt x="1801" y="7363"/>
                  </a:lnTo>
                  <a:lnTo>
                    <a:pt x="1938" y="7316"/>
                  </a:lnTo>
                  <a:lnTo>
                    <a:pt x="2064" y="7263"/>
                  </a:lnTo>
                  <a:lnTo>
                    <a:pt x="2180" y="7203"/>
                  </a:lnTo>
                  <a:lnTo>
                    <a:pt x="2286" y="7136"/>
                  </a:lnTo>
                  <a:lnTo>
                    <a:pt x="2382" y="7062"/>
                  </a:lnTo>
                  <a:lnTo>
                    <a:pt x="2468" y="6984"/>
                  </a:lnTo>
                  <a:lnTo>
                    <a:pt x="2546" y="6898"/>
                  </a:lnTo>
                  <a:lnTo>
                    <a:pt x="2615" y="6807"/>
                  </a:lnTo>
                  <a:lnTo>
                    <a:pt x="2675" y="6711"/>
                  </a:lnTo>
                  <a:lnTo>
                    <a:pt x="2727" y="6609"/>
                  </a:lnTo>
                  <a:lnTo>
                    <a:pt x="2772" y="6503"/>
                  </a:lnTo>
                  <a:lnTo>
                    <a:pt x="2809" y="6392"/>
                  </a:lnTo>
                  <a:lnTo>
                    <a:pt x="2840" y="6277"/>
                  </a:lnTo>
                  <a:lnTo>
                    <a:pt x="2862" y="6157"/>
                  </a:lnTo>
                  <a:lnTo>
                    <a:pt x="2880" y="6033"/>
                  </a:lnTo>
                  <a:lnTo>
                    <a:pt x="2892" y="5905"/>
                  </a:lnTo>
                  <a:lnTo>
                    <a:pt x="2897" y="5775"/>
                  </a:lnTo>
                  <a:lnTo>
                    <a:pt x="2899" y="5641"/>
                  </a:lnTo>
                  <a:lnTo>
                    <a:pt x="2894" y="5503"/>
                  </a:lnTo>
                  <a:lnTo>
                    <a:pt x="2886" y="5364"/>
                  </a:lnTo>
                  <a:lnTo>
                    <a:pt x="2873" y="5221"/>
                  </a:lnTo>
                  <a:lnTo>
                    <a:pt x="2857" y="5077"/>
                  </a:lnTo>
                  <a:lnTo>
                    <a:pt x="2836" y="4931"/>
                  </a:lnTo>
                  <a:lnTo>
                    <a:pt x="2813" y="4781"/>
                  </a:lnTo>
                  <a:lnTo>
                    <a:pt x="2788" y="4631"/>
                  </a:lnTo>
                  <a:lnTo>
                    <a:pt x="2760" y="4480"/>
                  </a:lnTo>
                  <a:lnTo>
                    <a:pt x="2729" y="4327"/>
                  </a:lnTo>
                  <a:lnTo>
                    <a:pt x="2698" y="4174"/>
                  </a:lnTo>
                  <a:lnTo>
                    <a:pt x="2664" y="4020"/>
                  </a:lnTo>
                  <a:lnTo>
                    <a:pt x="2630" y="3865"/>
                  </a:lnTo>
                  <a:lnTo>
                    <a:pt x="2595" y="3711"/>
                  </a:lnTo>
                  <a:lnTo>
                    <a:pt x="2560" y="3556"/>
                  </a:lnTo>
                  <a:lnTo>
                    <a:pt x="2544" y="3483"/>
                  </a:lnTo>
                  <a:lnTo>
                    <a:pt x="2527" y="3410"/>
                  </a:lnTo>
                  <a:lnTo>
                    <a:pt x="2510" y="3337"/>
                  </a:lnTo>
                  <a:lnTo>
                    <a:pt x="2493" y="3265"/>
                  </a:lnTo>
                  <a:lnTo>
                    <a:pt x="2478" y="3192"/>
                  </a:lnTo>
                  <a:lnTo>
                    <a:pt x="2462" y="3120"/>
                  </a:lnTo>
                  <a:lnTo>
                    <a:pt x="2445" y="3047"/>
                  </a:lnTo>
                  <a:lnTo>
                    <a:pt x="2430" y="2975"/>
                  </a:lnTo>
                  <a:lnTo>
                    <a:pt x="2415" y="2905"/>
                  </a:lnTo>
                  <a:lnTo>
                    <a:pt x="2401" y="2833"/>
                  </a:lnTo>
                  <a:lnTo>
                    <a:pt x="2385" y="2762"/>
                  </a:lnTo>
                  <a:lnTo>
                    <a:pt x="2372" y="2691"/>
                  </a:lnTo>
                  <a:lnTo>
                    <a:pt x="2358" y="2621"/>
                  </a:lnTo>
                  <a:lnTo>
                    <a:pt x="2345" y="2551"/>
                  </a:lnTo>
                  <a:lnTo>
                    <a:pt x="2333" y="2482"/>
                  </a:lnTo>
                  <a:lnTo>
                    <a:pt x="2321" y="2412"/>
                  </a:lnTo>
                  <a:lnTo>
                    <a:pt x="2320" y="2409"/>
                  </a:lnTo>
                  <a:lnTo>
                    <a:pt x="2320" y="2408"/>
                  </a:lnTo>
                  <a:lnTo>
                    <a:pt x="2311" y="2357"/>
                  </a:lnTo>
                  <a:lnTo>
                    <a:pt x="2303" y="2305"/>
                  </a:lnTo>
                  <a:lnTo>
                    <a:pt x="2295" y="2252"/>
                  </a:lnTo>
                  <a:lnTo>
                    <a:pt x="2288" y="2199"/>
                  </a:lnTo>
                  <a:lnTo>
                    <a:pt x="2280" y="2145"/>
                  </a:lnTo>
                  <a:lnTo>
                    <a:pt x="2273" y="2092"/>
                  </a:lnTo>
                  <a:lnTo>
                    <a:pt x="2265" y="2037"/>
                  </a:lnTo>
                  <a:lnTo>
                    <a:pt x="2259" y="1982"/>
                  </a:lnTo>
                  <a:lnTo>
                    <a:pt x="2244" y="1878"/>
                  </a:lnTo>
                  <a:lnTo>
                    <a:pt x="2230" y="1772"/>
                  </a:lnTo>
                  <a:lnTo>
                    <a:pt x="2215" y="1665"/>
                  </a:lnTo>
                  <a:lnTo>
                    <a:pt x="2198" y="1559"/>
                  </a:lnTo>
                  <a:lnTo>
                    <a:pt x="2189" y="1507"/>
                  </a:lnTo>
                  <a:lnTo>
                    <a:pt x="2179" y="1454"/>
                  </a:lnTo>
                  <a:lnTo>
                    <a:pt x="2169" y="1402"/>
                  </a:lnTo>
                  <a:lnTo>
                    <a:pt x="2158" y="1349"/>
                  </a:lnTo>
                  <a:lnTo>
                    <a:pt x="2147" y="1297"/>
                  </a:lnTo>
                  <a:lnTo>
                    <a:pt x="2135" y="1245"/>
                  </a:lnTo>
                  <a:lnTo>
                    <a:pt x="2122" y="1194"/>
                  </a:lnTo>
                  <a:lnTo>
                    <a:pt x="2109" y="1142"/>
                  </a:lnTo>
                  <a:lnTo>
                    <a:pt x="2094" y="1091"/>
                  </a:lnTo>
                  <a:lnTo>
                    <a:pt x="2079" y="1041"/>
                  </a:lnTo>
                  <a:lnTo>
                    <a:pt x="2062" y="991"/>
                  </a:lnTo>
                  <a:lnTo>
                    <a:pt x="2045" y="942"/>
                  </a:lnTo>
                  <a:lnTo>
                    <a:pt x="2026" y="893"/>
                  </a:lnTo>
                  <a:lnTo>
                    <a:pt x="2008" y="844"/>
                  </a:lnTo>
                  <a:lnTo>
                    <a:pt x="1987" y="796"/>
                  </a:lnTo>
                  <a:lnTo>
                    <a:pt x="1965" y="749"/>
                  </a:lnTo>
                  <a:lnTo>
                    <a:pt x="1941" y="703"/>
                  </a:lnTo>
                  <a:lnTo>
                    <a:pt x="1917" y="657"/>
                  </a:lnTo>
                  <a:lnTo>
                    <a:pt x="1891" y="612"/>
                  </a:lnTo>
                  <a:lnTo>
                    <a:pt x="1863" y="568"/>
                  </a:lnTo>
                  <a:lnTo>
                    <a:pt x="1834" y="525"/>
                  </a:lnTo>
                  <a:lnTo>
                    <a:pt x="1803" y="482"/>
                  </a:lnTo>
                  <a:lnTo>
                    <a:pt x="1772" y="441"/>
                  </a:lnTo>
                  <a:lnTo>
                    <a:pt x="1738" y="399"/>
                  </a:lnTo>
                  <a:lnTo>
                    <a:pt x="1708" y="367"/>
                  </a:lnTo>
                  <a:lnTo>
                    <a:pt x="1678" y="336"/>
                  </a:lnTo>
                  <a:lnTo>
                    <a:pt x="1646" y="307"/>
                  </a:lnTo>
                  <a:lnTo>
                    <a:pt x="1613" y="279"/>
                  </a:lnTo>
                  <a:lnTo>
                    <a:pt x="1578" y="251"/>
                  </a:lnTo>
                  <a:lnTo>
                    <a:pt x="1543" y="225"/>
                  </a:lnTo>
                  <a:lnTo>
                    <a:pt x="1506" y="201"/>
                  </a:lnTo>
                  <a:lnTo>
                    <a:pt x="1469" y="178"/>
                  </a:lnTo>
                  <a:lnTo>
                    <a:pt x="1431" y="157"/>
                  </a:lnTo>
                  <a:lnTo>
                    <a:pt x="1392" y="137"/>
                  </a:lnTo>
                  <a:lnTo>
                    <a:pt x="1351" y="118"/>
                  </a:lnTo>
                  <a:lnTo>
                    <a:pt x="1311" y="101"/>
                  </a:lnTo>
                  <a:lnTo>
                    <a:pt x="1269" y="85"/>
                  </a:lnTo>
                  <a:lnTo>
                    <a:pt x="1228" y="71"/>
                  </a:lnTo>
                  <a:lnTo>
                    <a:pt x="1185" y="57"/>
                  </a:lnTo>
                  <a:lnTo>
                    <a:pt x="1143" y="46"/>
                  </a:lnTo>
                  <a:lnTo>
                    <a:pt x="1108" y="37"/>
                  </a:lnTo>
                  <a:lnTo>
                    <a:pt x="1074" y="29"/>
                  </a:lnTo>
                  <a:lnTo>
                    <a:pt x="1039" y="23"/>
                  </a:lnTo>
                  <a:lnTo>
                    <a:pt x="1004" y="16"/>
                  </a:lnTo>
                  <a:lnTo>
                    <a:pt x="969" y="12"/>
                  </a:lnTo>
                  <a:lnTo>
                    <a:pt x="934" y="7"/>
                  </a:lnTo>
                  <a:lnTo>
                    <a:pt x="900" y="4"/>
                  </a:lnTo>
                  <a:lnTo>
                    <a:pt x="865" y="2"/>
                  </a:lnTo>
                  <a:lnTo>
                    <a:pt x="830" y="0"/>
                  </a:lnTo>
                  <a:lnTo>
                    <a:pt x="796" y="0"/>
                  </a:lnTo>
                  <a:lnTo>
                    <a:pt x="762" y="0"/>
                  </a:lnTo>
                  <a:lnTo>
                    <a:pt x="728" y="1"/>
                  </a:lnTo>
                  <a:lnTo>
                    <a:pt x="693" y="3"/>
                  </a:lnTo>
                  <a:lnTo>
                    <a:pt x="660" y="5"/>
                  </a:lnTo>
                  <a:lnTo>
                    <a:pt x="626" y="10"/>
                  </a:lnTo>
                  <a:lnTo>
                    <a:pt x="594" y="14"/>
                  </a:lnTo>
                  <a:lnTo>
                    <a:pt x="562" y="19"/>
                  </a:lnTo>
                  <a:lnTo>
                    <a:pt x="530" y="26"/>
                  </a:lnTo>
                  <a:lnTo>
                    <a:pt x="500" y="32"/>
                  </a:lnTo>
                  <a:lnTo>
                    <a:pt x="469" y="40"/>
                  </a:lnTo>
                  <a:lnTo>
                    <a:pt x="440" y="49"/>
                  </a:lnTo>
                  <a:lnTo>
                    <a:pt x="410" y="59"/>
                  </a:lnTo>
                  <a:lnTo>
                    <a:pt x="382" y="68"/>
                  </a:lnTo>
                  <a:lnTo>
                    <a:pt x="353" y="79"/>
                  </a:lnTo>
                  <a:lnTo>
                    <a:pt x="326" y="91"/>
                  </a:lnTo>
                  <a:lnTo>
                    <a:pt x="300" y="104"/>
                  </a:lnTo>
                  <a:lnTo>
                    <a:pt x="274" y="117"/>
                  </a:lnTo>
                  <a:lnTo>
                    <a:pt x="250" y="132"/>
                  </a:lnTo>
                  <a:lnTo>
                    <a:pt x="224" y="147"/>
                  </a:lnTo>
                  <a:lnTo>
                    <a:pt x="202" y="163"/>
                  </a:lnTo>
                  <a:lnTo>
                    <a:pt x="180" y="179"/>
                  </a:lnTo>
                  <a:lnTo>
                    <a:pt x="158" y="197"/>
                  </a:lnTo>
                  <a:lnTo>
                    <a:pt x="132" y="221"/>
                  </a:lnTo>
                  <a:lnTo>
                    <a:pt x="108" y="246"/>
                  </a:lnTo>
                  <a:lnTo>
                    <a:pt x="96" y="259"/>
                  </a:lnTo>
                  <a:lnTo>
                    <a:pt x="85" y="272"/>
                  </a:lnTo>
                  <a:lnTo>
                    <a:pt x="74" y="286"/>
                  </a:lnTo>
                  <a:lnTo>
                    <a:pt x="64" y="299"/>
                  </a:lnTo>
                  <a:lnTo>
                    <a:pt x="54" y="315"/>
                  </a:lnTo>
                  <a:lnTo>
                    <a:pt x="44" y="329"/>
                  </a:lnTo>
                  <a:lnTo>
                    <a:pt x="36" y="344"/>
                  </a:lnTo>
                  <a:lnTo>
                    <a:pt x="28" y="359"/>
                  </a:lnTo>
                  <a:lnTo>
                    <a:pt x="20" y="374"/>
                  </a:lnTo>
                  <a:lnTo>
                    <a:pt x="13" y="391"/>
                  </a:lnTo>
                  <a:lnTo>
                    <a:pt x="6" y="407"/>
                  </a:lnTo>
                  <a:lnTo>
                    <a:pt x="0" y="423"/>
                  </a:lnTo>
                  <a:lnTo>
                    <a:pt x="43" y="451"/>
                  </a:lnTo>
                  <a:lnTo>
                    <a:pt x="87" y="477"/>
                  </a:lnTo>
                  <a:lnTo>
                    <a:pt x="131" y="505"/>
                  </a:lnTo>
                  <a:lnTo>
                    <a:pt x="173" y="533"/>
                  </a:lnTo>
                  <a:lnTo>
                    <a:pt x="217" y="563"/>
                  </a:lnTo>
                  <a:lnTo>
                    <a:pt x="259" y="592"/>
                  </a:lnTo>
                  <a:lnTo>
                    <a:pt x="302" y="624"/>
                  </a:lnTo>
                  <a:lnTo>
                    <a:pt x="345" y="654"/>
                  </a:lnTo>
                  <a:close/>
                </a:path>
              </a:pathLst>
            </a:custGeom>
            <a:solidFill>
              <a:srgbClr val="F8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8" name="Freeform 53"/>
            <p:cNvSpPr>
              <a:spLocks/>
            </p:cNvSpPr>
            <p:nvPr/>
          </p:nvSpPr>
          <p:spPr bwMode="auto">
            <a:xfrm>
              <a:off x="1251" y="639"/>
              <a:ext cx="66" cy="26"/>
            </a:xfrm>
            <a:custGeom>
              <a:avLst/>
              <a:gdLst>
                <a:gd name="T0" fmla="*/ 148 w 658"/>
                <a:gd name="T1" fmla="*/ 194 h 262"/>
                <a:gd name="T2" fmla="*/ 294 w 658"/>
                <a:gd name="T3" fmla="*/ 204 h 262"/>
                <a:gd name="T4" fmla="*/ 441 w 658"/>
                <a:gd name="T5" fmla="*/ 220 h 262"/>
                <a:gd name="T6" fmla="*/ 586 w 658"/>
                <a:gd name="T7" fmla="*/ 246 h 262"/>
                <a:gd name="T8" fmla="*/ 649 w 658"/>
                <a:gd name="T9" fmla="*/ 239 h 262"/>
                <a:gd name="T10" fmla="*/ 630 w 658"/>
                <a:gd name="T11" fmla="*/ 189 h 262"/>
                <a:gd name="T12" fmla="*/ 607 w 658"/>
                <a:gd name="T13" fmla="*/ 136 h 262"/>
                <a:gd name="T14" fmla="*/ 582 w 658"/>
                <a:gd name="T15" fmla="*/ 82 h 262"/>
                <a:gd name="T16" fmla="*/ 567 w 658"/>
                <a:gd name="T17" fmla="*/ 61 h 262"/>
                <a:gd name="T18" fmla="*/ 564 w 658"/>
                <a:gd name="T19" fmla="*/ 75 h 262"/>
                <a:gd name="T20" fmla="*/ 559 w 658"/>
                <a:gd name="T21" fmla="*/ 90 h 262"/>
                <a:gd name="T22" fmla="*/ 552 w 658"/>
                <a:gd name="T23" fmla="*/ 103 h 262"/>
                <a:gd name="T24" fmla="*/ 541 w 658"/>
                <a:gd name="T25" fmla="*/ 115 h 262"/>
                <a:gd name="T26" fmla="*/ 527 w 658"/>
                <a:gd name="T27" fmla="*/ 127 h 262"/>
                <a:gd name="T28" fmla="*/ 512 w 658"/>
                <a:gd name="T29" fmla="*/ 134 h 262"/>
                <a:gd name="T30" fmla="*/ 495 w 658"/>
                <a:gd name="T31" fmla="*/ 140 h 262"/>
                <a:gd name="T32" fmla="*/ 478 w 658"/>
                <a:gd name="T33" fmla="*/ 141 h 262"/>
                <a:gd name="T34" fmla="*/ 460 w 658"/>
                <a:gd name="T35" fmla="*/ 140 h 262"/>
                <a:gd name="T36" fmla="*/ 444 w 658"/>
                <a:gd name="T37" fmla="*/ 134 h 262"/>
                <a:gd name="T38" fmla="*/ 428 w 658"/>
                <a:gd name="T39" fmla="*/ 126 h 262"/>
                <a:gd name="T40" fmla="*/ 398 w 658"/>
                <a:gd name="T41" fmla="*/ 103 h 262"/>
                <a:gd name="T42" fmla="*/ 349 w 658"/>
                <a:gd name="T43" fmla="*/ 72 h 262"/>
                <a:gd name="T44" fmla="*/ 298 w 658"/>
                <a:gd name="T45" fmla="*/ 47 h 262"/>
                <a:gd name="T46" fmla="*/ 245 w 658"/>
                <a:gd name="T47" fmla="*/ 28 h 262"/>
                <a:gd name="T48" fmla="*/ 190 w 658"/>
                <a:gd name="T49" fmla="*/ 13 h 262"/>
                <a:gd name="T50" fmla="*/ 135 w 658"/>
                <a:gd name="T51" fmla="*/ 5 h 262"/>
                <a:gd name="T52" fmla="*/ 79 w 658"/>
                <a:gd name="T53" fmla="*/ 0 h 262"/>
                <a:gd name="T54" fmla="*/ 26 w 658"/>
                <a:gd name="T55" fmla="*/ 1 h 262"/>
                <a:gd name="T56" fmla="*/ 0 w 658"/>
                <a:gd name="T57" fmla="*/ 4 h 262"/>
                <a:gd name="T58" fmla="*/ 11 w 658"/>
                <a:gd name="T59" fmla="*/ 20 h 262"/>
                <a:gd name="T60" fmla="*/ 21 w 658"/>
                <a:gd name="T61" fmla="*/ 36 h 262"/>
                <a:gd name="T62" fmla="*/ 41 w 658"/>
                <a:gd name="T63" fmla="*/ 72 h 262"/>
                <a:gd name="T64" fmla="*/ 56 w 658"/>
                <a:gd name="T65" fmla="*/ 111 h 262"/>
                <a:gd name="T66" fmla="*/ 67 w 658"/>
                <a:gd name="T67" fmla="*/ 151 h 262"/>
                <a:gd name="T68" fmla="*/ 74 w 658"/>
                <a:gd name="T69" fmla="*/ 19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8" h="262">
                  <a:moveTo>
                    <a:pt x="74" y="192"/>
                  </a:moveTo>
                  <a:lnTo>
                    <a:pt x="148" y="194"/>
                  </a:lnTo>
                  <a:lnTo>
                    <a:pt x="221" y="197"/>
                  </a:lnTo>
                  <a:lnTo>
                    <a:pt x="294" y="204"/>
                  </a:lnTo>
                  <a:lnTo>
                    <a:pt x="368" y="212"/>
                  </a:lnTo>
                  <a:lnTo>
                    <a:pt x="441" y="220"/>
                  </a:lnTo>
                  <a:lnTo>
                    <a:pt x="514" y="232"/>
                  </a:lnTo>
                  <a:lnTo>
                    <a:pt x="586" y="246"/>
                  </a:lnTo>
                  <a:lnTo>
                    <a:pt x="658" y="262"/>
                  </a:lnTo>
                  <a:lnTo>
                    <a:pt x="649" y="239"/>
                  </a:lnTo>
                  <a:lnTo>
                    <a:pt x="639" y="215"/>
                  </a:lnTo>
                  <a:lnTo>
                    <a:pt x="630" y="189"/>
                  </a:lnTo>
                  <a:lnTo>
                    <a:pt x="619" y="164"/>
                  </a:lnTo>
                  <a:lnTo>
                    <a:pt x="607" y="136"/>
                  </a:lnTo>
                  <a:lnTo>
                    <a:pt x="595" y="109"/>
                  </a:lnTo>
                  <a:lnTo>
                    <a:pt x="582" y="82"/>
                  </a:lnTo>
                  <a:lnTo>
                    <a:pt x="567" y="55"/>
                  </a:lnTo>
                  <a:lnTo>
                    <a:pt x="567" y="61"/>
                  </a:lnTo>
                  <a:lnTo>
                    <a:pt x="566" y="69"/>
                  </a:lnTo>
                  <a:lnTo>
                    <a:pt x="564" y="75"/>
                  </a:lnTo>
                  <a:lnTo>
                    <a:pt x="562" y="83"/>
                  </a:lnTo>
                  <a:lnTo>
                    <a:pt x="559" y="90"/>
                  </a:lnTo>
                  <a:lnTo>
                    <a:pt x="555" y="96"/>
                  </a:lnTo>
                  <a:lnTo>
                    <a:pt x="552" y="103"/>
                  </a:lnTo>
                  <a:lnTo>
                    <a:pt x="548" y="108"/>
                  </a:lnTo>
                  <a:lnTo>
                    <a:pt x="541" y="115"/>
                  </a:lnTo>
                  <a:lnTo>
                    <a:pt x="535" y="121"/>
                  </a:lnTo>
                  <a:lnTo>
                    <a:pt x="527" y="127"/>
                  </a:lnTo>
                  <a:lnTo>
                    <a:pt x="519" y="131"/>
                  </a:lnTo>
                  <a:lnTo>
                    <a:pt x="512" y="134"/>
                  </a:lnTo>
                  <a:lnTo>
                    <a:pt x="503" y="138"/>
                  </a:lnTo>
                  <a:lnTo>
                    <a:pt x="495" y="140"/>
                  </a:lnTo>
                  <a:lnTo>
                    <a:pt x="487" y="141"/>
                  </a:lnTo>
                  <a:lnTo>
                    <a:pt x="478" y="141"/>
                  </a:lnTo>
                  <a:lnTo>
                    <a:pt x="469" y="141"/>
                  </a:lnTo>
                  <a:lnTo>
                    <a:pt x="460" y="140"/>
                  </a:lnTo>
                  <a:lnTo>
                    <a:pt x="452" y="138"/>
                  </a:lnTo>
                  <a:lnTo>
                    <a:pt x="444" y="134"/>
                  </a:lnTo>
                  <a:lnTo>
                    <a:pt x="435" y="131"/>
                  </a:lnTo>
                  <a:lnTo>
                    <a:pt x="428" y="126"/>
                  </a:lnTo>
                  <a:lnTo>
                    <a:pt x="420" y="120"/>
                  </a:lnTo>
                  <a:lnTo>
                    <a:pt x="398" y="103"/>
                  </a:lnTo>
                  <a:lnTo>
                    <a:pt x="374" y="87"/>
                  </a:lnTo>
                  <a:lnTo>
                    <a:pt x="349" y="72"/>
                  </a:lnTo>
                  <a:lnTo>
                    <a:pt x="324" y="59"/>
                  </a:lnTo>
                  <a:lnTo>
                    <a:pt x="298" y="47"/>
                  </a:lnTo>
                  <a:lnTo>
                    <a:pt x="271" y="37"/>
                  </a:lnTo>
                  <a:lnTo>
                    <a:pt x="245" y="28"/>
                  </a:lnTo>
                  <a:lnTo>
                    <a:pt x="218" y="20"/>
                  </a:lnTo>
                  <a:lnTo>
                    <a:pt x="190" y="13"/>
                  </a:lnTo>
                  <a:lnTo>
                    <a:pt x="162" y="8"/>
                  </a:lnTo>
                  <a:lnTo>
                    <a:pt x="135" y="5"/>
                  </a:lnTo>
                  <a:lnTo>
                    <a:pt x="107" y="1"/>
                  </a:lnTo>
                  <a:lnTo>
                    <a:pt x="79" y="0"/>
                  </a:lnTo>
                  <a:lnTo>
                    <a:pt x="52" y="0"/>
                  </a:lnTo>
                  <a:lnTo>
                    <a:pt x="26" y="1"/>
                  </a:lnTo>
                  <a:lnTo>
                    <a:pt x="0" y="4"/>
                  </a:lnTo>
                  <a:lnTo>
                    <a:pt x="5" y="12"/>
                  </a:lnTo>
                  <a:lnTo>
                    <a:pt x="11" y="20"/>
                  </a:lnTo>
                  <a:lnTo>
                    <a:pt x="16" y="29"/>
                  </a:lnTo>
                  <a:lnTo>
                    <a:pt x="21" y="36"/>
                  </a:lnTo>
                  <a:lnTo>
                    <a:pt x="31" y="55"/>
                  </a:lnTo>
                  <a:lnTo>
                    <a:pt x="41" y="72"/>
                  </a:lnTo>
                  <a:lnTo>
                    <a:pt x="49" y="92"/>
                  </a:lnTo>
                  <a:lnTo>
                    <a:pt x="56" y="111"/>
                  </a:lnTo>
                  <a:lnTo>
                    <a:pt x="62" y="131"/>
                  </a:lnTo>
                  <a:lnTo>
                    <a:pt x="67" y="151"/>
                  </a:lnTo>
                  <a:lnTo>
                    <a:pt x="71" y="171"/>
                  </a:lnTo>
                  <a:lnTo>
                    <a:pt x="74" y="192"/>
                  </a:lnTo>
                  <a:close/>
                </a:path>
              </a:pathLst>
            </a:custGeom>
            <a:solidFill>
              <a:srgbClr val="E77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9" name="Freeform 54"/>
            <p:cNvSpPr>
              <a:spLocks noEditPoints="1"/>
            </p:cNvSpPr>
            <p:nvPr/>
          </p:nvSpPr>
          <p:spPr bwMode="auto">
            <a:xfrm>
              <a:off x="860" y="584"/>
              <a:ext cx="849" cy="985"/>
            </a:xfrm>
            <a:custGeom>
              <a:avLst/>
              <a:gdLst>
                <a:gd name="T0" fmla="*/ 3821 w 8496"/>
                <a:gd name="T1" fmla="*/ 8421 h 9845"/>
                <a:gd name="T2" fmla="*/ 3113 w 8496"/>
                <a:gd name="T3" fmla="*/ 6061 h 9845"/>
                <a:gd name="T4" fmla="*/ 3725 w 8496"/>
                <a:gd name="T5" fmla="*/ 4944 h 9845"/>
                <a:gd name="T6" fmla="*/ 1238 w 8496"/>
                <a:gd name="T7" fmla="*/ 4661 h 9845"/>
                <a:gd name="T8" fmla="*/ 240 w 8496"/>
                <a:gd name="T9" fmla="*/ 5678 h 9845"/>
                <a:gd name="T10" fmla="*/ 1177 w 8496"/>
                <a:gd name="T11" fmla="*/ 8943 h 9845"/>
                <a:gd name="T12" fmla="*/ 3599 w 8496"/>
                <a:gd name="T13" fmla="*/ 9579 h 9845"/>
                <a:gd name="T14" fmla="*/ 6783 w 8496"/>
                <a:gd name="T15" fmla="*/ 8996 h 9845"/>
                <a:gd name="T16" fmla="*/ 6565 w 8496"/>
                <a:gd name="T17" fmla="*/ 6584 h 9845"/>
                <a:gd name="T18" fmla="*/ 6473 w 8496"/>
                <a:gd name="T19" fmla="*/ 3428 h 9845"/>
                <a:gd name="T20" fmla="*/ 6048 w 8496"/>
                <a:gd name="T21" fmla="*/ 1866 h 9845"/>
                <a:gd name="T22" fmla="*/ 4278 w 8496"/>
                <a:gd name="T23" fmla="*/ 938 h 9845"/>
                <a:gd name="T24" fmla="*/ 2688 w 8496"/>
                <a:gd name="T25" fmla="*/ 1218 h 9845"/>
                <a:gd name="T26" fmla="*/ 1116 w 8496"/>
                <a:gd name="T27" fmla="*/ 2613 h 9845"/>
                <a:gd name="T28" fmla="*/ 1232 w 8496"/>
                <a:gd name="T29" fmla="*/ 4510 h 9845"/>
                <a:gd name="T30" fmla="*/ 4257 w 8496"/>
                <a:gd name="T31" fmla="*/ 4939 h 9845"/>
                <a:gd name="T32" fmla="*/ 4232 w 8496"/>
                <a:gd name="T33" fmla="*/ 6523 h 9845"/>
                <a:gd name="T34" fmla="*/ 4528 w 8496"/>
                <a:gd name="T35" fmla="*/ 8664 h 9845"/>
                <a:gd name="T36" fmla="*/ 2759 w 8496"/>
                <a:gd name="T37" fmla="*/ 8683 h 9845"/>
                <a:gd name="T38" fmla="*/ 1232 w 8496"/>
                <a:gd name="T39" fmla="*/ 8347 h 9845"/>
                <a:gd name="T40" fmla="*/ 2136 w 8496"/>
                <a:gd name="T41" fmla="*/ 8405 h 9845"/>
                <a:gd name="T42" fmla="*/ 4183 w 8496"/>
                <a:gd name="T43" fmla="*/ 8637 h 9845"/>
                <a:gd name="T44" fmla="*/ 4058 w 8496"/>
                <a:gd name="T45" fmla="*/ 6750 h 9845"/>
                <a:gd name="T46" fmla="*/ 4124 w 8496"/>
                <a:gd name="T47" fmla="*/ 5147 h 9845"/>
                <a:gd name="T48" fmla="*/ 3416 w 8496"/>
                <a:gd name="T49" fmla="*/ 5515 h 9845"/>
                <a:gd name="T50" fmla="*/ 3562 w 8496"/>
                <a:gd name="T51" fmla="*/ 7514 h 9845"/>
                <a:gd name="T52" fmla="*/ 7472 w 8496"/>
                <a:gd name="T53" fmla="*/ 7609 h 9845"/>
                <a:gd name="T54" fmla="*/ 7992 w 8496"/>
                <a:gd name="T55" fmla="*/ 6244 h 9845"/>
                <a:gd name="T56" fmla="*/ 8093 w 8496"/>
                <a:gd name="T57" fmla="*/ 6942 h 9845"/>
                <a:gd name="T58" fmla="*/ 7350 w 8496"/>
                <a:gd name="T59" fmla="*/ 8039 h 9845"/>
                <a:gd name="T60" fmla="*/ 7827 w 8496"/>
                <a:gd name="T61" fmla="*/ 3628 h 9845"/>
                <a:gd name="T62" fmla="*/ 7353 w 8496"/>
                <a:gd name="T63" fmla="*/ 1426 h 9845"/>
                <a:gd name="T64" fmla="*/ 5974 w 8496"/>
                <a:gd name="T65" fmla="*/ 742 h 9845"/>
                <a:gd name="T66" fmla="*/ 5879 w 8496"/>
                <a:gd name="T67" fmla="*/ 1473 h 9845"/>
                <a:gd name="T68" fmla="*/ 6680 w 8496"/>
                <a:gd name="T69" fmla="*/ 1117 h 9845"/>
                <a:gd name="T70" fmla="*/ 7097 w 8496"/>
                <a:gd name="T71" fmla="*/ 1504 h 9845"/>
                <a:gd name="T72" fmla="*/ 6399 w 8496"/>
                <a:gd name="T73" fmla="*/ 1393 h 9845"/>
                <a:gd name="T74" fmla="*/ 7194 w 8496"/>
                <a:gd name="T75" fmla="*/ 4503 h 9845"/>
                <a:gd name="T76" fmla="*/ 7339 w 8496"/>
                <a:gd name="T77" fmla="*/ 6941 h 9845"/>
                <a:gd name="T78" fmla="*/ 2365 w 8496"/>
                <a:gd name="T79" fmla="*/ 694 h 9845"/>
                <a:gd name="T80" fmla="*/ 3147 w 8496"/>
                <a:gd name="T81" fmla="*/ 32 h 9845"/>
                <a:gd name="T82" fmla="*/ 4542 w 8496"/>
                <a:gd name="T83" fmla="*/ 352 h 9845"/>
                <a:gd name="T84" fmla="*/ 5362 w 8496"/>
                <a:gd name="T85" fmla="*/ 875 h 9845"/>
                <a:gd name="T86" fmla="*/ 6698 w 8496"/>
                <a:gd name="T87" fmla="*/ 623 h 9845"/>
                <a:gd name="T88" fmla="*/ 7785 w 8496"/>
                <a:gd name="T89" fmla="*/ 2239 h 9845"/>
                <a:gd name="T90" fmla="*/ 8438 w 8496"/>
                <a:gd name="T91" fmla="*/ 5691 h 9845"/>
                <a:gd name="T92" fmla="*/ 7112 w 8496"/>
                <a:gd name="T93" fmla="*/ 8849 h 9845"/>
                <a:gd name="T94" fmla="*/ 4610 w 8496"/>
                <a:gd name="T95" fmla="*/ 9838 h 9845"/>
                <a:gd name="T96" fmla="*/ 1010 w 8496"/>
                <a:gd name="T97" fmla="*/ 9334 h 9845"/>
                <a:gd name="T98" fmla="*/ 310 w 8496"/>
                <a:gd name="T99" fmla="*/ 7300 h 9845"/>
                <a:gd name="T100" fmla="*/ 957 w 8496"/>
                <a:gd name="T101" fmla="*/ 4315 h 9845"/>
                <a:gd name="T102" fmla="*/ 1248 w 8496"/>
                <a:gd name="T103" fmla="*/ 1961 h 9845"/>
                <a:gd name="T104" fmla="*/ 4467 w 8496"/>
                <a:gd name="T105" fmla="*/ 649 h 9845"/>
                <a:gd name="T106" fmla="*/ 3946 w 8496"/>
                <a:gd name="T107" fmla="*/ 601 h 9845"/>
                <a:gd name="T108" fmla="*/ 3983 w 8496"/>
                <a:gd name="T109" fmla="*/ 222 h 9845"/>
                <a:gd name="T110" fmla="*/ 2639 w 8496"/>
                <a:gd name="T111" fmla="*/ 551 h 9845"/>
                <a:gd name="T112" fmla="*/ 3303 w 8496"/>
                <a:gd name="T113" fmla="*/ 814 h 9845"/>
                <a:gd name="T114" fmla="*/ 4031 w 8496"/>
                <a:gd name="T115" fmla="*/ 368 h 9845"/>
                <a:gd name="T116" fmla="*/ 6579 w 8496"/>
                <a:gd name="T117" fmla="*/ 2451 h 9845"/>
                <a:gd name="T118" fmla="*/ 6437 w 8496"/>
                <a:gd name="T119" fmla="*/ 5418 h 9845"/>
                <a:gd name="T120" fmla="*/ 7211 w 8496"/>
                <a:gd name="T121" fmla="*/ 6793 h 9845"/>
                <a:gd name="T122" fmla="*/ 7011 w 8496"/>
                <a:gd name="T123" fmla="*/ 4506 h 9845"/>
                <a:gd name="T124" fmla="*/ 3808 w 8496"/>
                <a:gd name="T125" fmla="*/ 742 h 9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96" h="9845">
                  <a:moveTo>
                    <a:pt x="4077" y="8472"/>
                  </a:moveTo>
                  <a:lnTo>
                    <a:pt x="4083" y="8480"/>
                  </a:lnTo>
                  <a:lnTo>
                    <a:pt x="4087" y="8489"/>
                  </a:lnTo>
                  <a:lnTo>
                    <a:pt x="4090" y="8496"/>
                  </a:lnTo>
                  <a:lnTo>
                    <a:pt x="4093" y="8505"/>
                  </a:lnTo>
                  <a:lnTo>
                    <a:pt x="4095" y="8514"/>
                  </a:lnTo>
                  <a:lnTo>
                    <a:pt x="4095" y="8522"/>
                  </a:lnTo>
                  <a:lnTo>
                    <a:pt x="4095" y="8531"/>
                  </a:lnTo>
                  <a:lnTo>
                    <a:pt x="4095" y="8539"/>
                  </a:lnTo>
                  <a:lnTo>
                    <a:pt x="4093" y="8548"/>
                  </a:lnTo>
                  <a:lnTo>
                    <a:pt x="4090" y="8556"/>
                  </a:lnTo>
                  <a:lnTo>
                    <a:pt x="4087" y="8564"/>
                  </a:lnTo>
                  <a:lnTo>
                    <a:pt x="4083" y="8572"/>
                  </a:lnTo>
                  <a:lnTo>
                    <a:pt x="4077" y="8579"/>
                  </a:lnTo>
                  <a:lnTo>
                    <a:pt x="4072" y="8586"/>
                  </a:lnTo>
                  <a:lnTo>
                    <a:pt x="4065" y="8592"/>
                  </a:lnTo>
                  <a:lnTo>
                    <a:pt x="4059" y="8599"/>
                  </a:lnTo>
                  <a:lnTo>
                    <a:pt x="4051" y="8603"/>
                  </a:lnTo>
                  <a:lnTo>
                    <a:pt x="4043" y="8607"/>
                  </a:lnTo>
                  <a:lnTo>
                    <a:pt x="4035" y="8611"/>
                  </a:lnTo>
                  <a:lnTo>
                    <a:pt x="4026" y="8614"/>
                  </a:lnTo>
                  <a:lnTo>
                    <a:pt x="4017" y="8615"/>
                  </a:lnTo>
                  <a:lnTo>
                    <a:pt x="4009" y="8616"/>
                  </a:lnTo>
                  <a:lnTo>
                    <a:pt x="4001" y="8616"/>
                  </a:lnTo>
                  <a:lnTo>
                    <a:pt x="3992" y="8615"/>
                  </a:lnTo>
                  <a:lnTo>
                    <a:pt x="3983" y="8613"/>
                  </a:lnTo>
                  <a:lnTo>
                    <a:pt x="3975" y="8611"/>
                  </a:lnTo>
                  <a:lnTo>
                    <a:pt x="3967" y="8607"/>
                  </a:lnTo>
                  <a:lnTo>
                    <a:pt x="3959" y="8603"/>
                  </a:lnTo>
                  <a:lnTo>
                    <a:pt x="3952" y="8599"/>
                  </a:lnTo>
                  <a:lnTo>
                    <a:pt x="3945" y="8593"/>
                  </a:lnTo>
                  <a:lnTo>
                    <a:pt x="3939" y="8587"/>
                  </a:lnTo>
                  <a:lnTo>
                    <a:pt x="3933" y="8579"/>
                  </a:lnTo>
                  <a:lnTo>
                    <a:pt x="3932" y="8579"/>
                  </a:lnTo>
                  <a:lnTo>
                    <a:pt x="3910" y="8550"/>
                  </a:lnTo>
                  <a:lnTo>
                    <a:pt x="3888" y="8519"/>
                  </a:lnTo>
                  <a:lnTo>
                    <a:pt x="3865" y="8488"/>
                  </a:lnTo>
                  <a:lnTo>
                    <a:pt x="3844" y="8455"/>
                  </a:lnTo>
                  <a:lnTo>
                    <a:pt x="3821" y="8421"/>
                  </a:lnTo>
                  <a:lnTo>
                    <a:pt x="3798" y="8386"/>
                  </a:lnTo>
                  <a:lnTo>
                    <a:pt x="3776" y="8350"/>
                  </a:lnTo>
                  <a:lnTo>
                    <a:pt x="3753" y="8313"/>
                  </a:lnTo>
                  <a:lnTo>
                    <a:pt x="3731" y="8276"/>
                  </a:lnTo>
                  <a:lnTo>
                    <a:pt x="3708" y="8238"/>
                  </a:lnTo>
                  <a:lnTo>
                    <a:pt x="3685" y="8199"/>
                  </a:lnTo>
                  <a:lnTo>
                    <a:pt x="3663" y="8160"/>
                  </a:lnTo>
                  <a:lnTo>
                    <a:pt x="3642" y="8118"/>
                  </a:lnTo>
                  <a:lnTo>
                    <a:pt x="3620" y="8077"/>
                  </a:lnTo>
                  <a:lnTo>
                    <a:pt x="3598" y="8035"/>
                  </a:lnTo>
                  <a:lnTo>
                    <a:pt x="3576" y="7992"/>
                  </a:lnTo>
                  <a:lnTo>
                    <a:pt x="3548" y="7935"/>
                  </a:lnTo>
                  <a:lnTo>
                    <a:pt x="3520" y="7879"/>
                  </a:lnTo>
                  <a:lnTo>
                    <a:pt x="3494" y="7820"/>
                  </a:lnTo>
                  <a:lnTo>
                    <a:pt x="3468" y="7760"/>
                  </a:lnTo>
                  <a:lnTo>
                    <a:pt x="3442" y="7699"/>
                  </a:lnTo>
                  <a:lnTo>
                    <a:pt x="3417" y="7638"/>
                  </a:lnTo>
                  <a:lnTo>
                    <a:pt x="3393" y="7575"/>
                  </a:lnTo>
                  <a:lnTo>
                    <a:pt x="3369" y="7512"/>
                  </a:lnTo>
                  <a:lnTo>
                    <a:pt x="3346" y="7447"/>
                  </a:lnTo>
                  <a:lnTo>
                    <a:pt x="3323" y="7382"/>
                  </a:lnTo>
                  <a:lnTo>
                    <a:pt x="3302" y="7317"/>
                  </a:lnTo>
                  <a:lnTo>
                    <a:pt x="3281" y="7250"/>
                  </a:lnTo>
                  <a:lnTo>
                    <a:pt x="3262" y="7183"/>
                  </a:lnTo>
                  <a:lnTo>
                    <a:pt x="3243" y="7115"/>
                  </a:lnTo>
                  <a:lnTo>
                    <a:pt x="3226" y="7048"/>
                  </a:lnTo>
                  <a:lnTo>
                    <a:pt x="3208" y="6978"/>
                  </a:lnTo>
                  <a:lnTo>
                    <a:pt x="3193" y="6909"/>
                  </a:lnTo>
                  <a:lnTo>
                    <a:pt x="3179" y="6840"/>
                  </a:lnTo>
                  <a:lnTo>
                    <a:pt x="3166" y="6770"/>
                  </a:lnTo>
                  <a:lnTo>
                    <a:pt x="3154" y="6699"/>
                  </a:lnTo>
                  <a:lnTo>
                    <a:pt x="3144" y="6629"/>
                  </a:lnTo>
                  <a:lnTo>
                    <a:pt x="3134" y="6558"/>
                  </a:lnTo>
                  <a:lnTo>
                    <a:pt x="3126" y="6487"/>
                  </a:lnTo>
                  <a:lnTo>
                    <a:pt x="3121" y="6416"/>
                  </a:lnTo>
                  <a:lnTo>
                    <a:pt x="3115" y="6345"/>
                  </a:lnTo>
                  <a:lnTo>
                    <a:pt x="3112" y="6273"/>
                  </a:lnTo>
                  <a:lnTo>
                    <a:pt x="3111" y="6203"/>
                  </a:lnTo>
                  <a:lnTo>
                    <a:pt x="3111" y="6132"/>
                  </a:lnTo>
                  <a:lnTo>
                    <a:pt x="3113" y="6061"/>
                  </a:lnTo>
                  <a:lnTo>
                    <a:pt x="3116" y="5989"/>
                  </a:lnTo>
                  <a:lnTo>
                    <a:pt x="3122" y="5919"/>
                  </a:lnTo>
                  <a:lnTo>
                    <a:pt x="3130" y="5849"/>
                  </a:lnTo>
                  <a:lnTo>
                    <a:pt x="3134" y="5816"/>
                  </a:lnTo>
                  <a:lnTo>
                    <a:pt x="3138" y="5784"/>
                  </a:lnTo>
                  <a:lnTo>
                    <a:pt x="3144" y="5753"/>
                  </a:lnTo>
                  <a:lnTo>
                    <a:pt x="3150" y="5722"/>
                  </a:lnTo>
                  <a:lnTo>
                    <a:pt x="3157" y="5693"/>
                  </a:lnTo>
                  <a:lnTo>
                    <a:pt x="3164" y="5663"/>
                  </a:lnTo>
                  <a:lnTo>
                    <a:pt x="3172" y="5635"/>
                  </a:lnTo>
                  <a:lnTo>
                    <a:pt x="3181" y="5607"/>
                  </a:lnTo>
                  <a:lnTo>
                    <a:pt x="3191" y="5579"/>
                  </a:lnTo>
                  <a:lnTo>
                    <a:pt x="3201" y="5553"/>
                  </a:lnTo>
                  <a:lnTo>
                    <a:pt x="3210" y="5527"/>
                  </a:lnTo>
                  <a:lnTo>
                    <a:pt x="3221" y="5502"/>
                  </a:lnTo>
                  <a:lnTo>
                    <a:pt x="3232" y="5477"/>
                  </a:lnTo>
                  <a:lnTo>
                    <a:pt x="3244" y="5453"/>
                  </a:lnTo>
                  <a:lnTo>
                    <a:pt x="3256" y="5430"/>
                  </a:lnTo>
                  <a:lnTo>
                    <a:pt x="3269" y="5407"/>
                  </a:lnTo>
                  <a:lnTo>
                    <a:pt x="3289" y="5374"/>
                  </a:lnTo>
                  <a:lnTo>
                    <a:pt x="3310" y="5341"/>
                  </a:lnTo>
                  <a:lnTo>
                    <a:pt x="3332" y="5310"/>
                  </a:lnTo>
                  <a:lnTo>
                    <a:pt x="3354" y="5281"/>
                  </a:lnTo>
                  <a:lnTo>
                    <a:pt x="3377" y="5253"/>
                  </a:lnTo>
                  <a:lnTo>
                    <a:pt x="3401" y="5226"/>
                  </a:lnTo>
                  <a:lnTo>
                    <a:pt x="3427" y="5200"/>
                  </a:lnTo>
                  <a:lnTo>
                    <a:pt x="3452" y="5176"/>
                  </a:lnTo>
                  <a:lnTo>
                    <a:pt x="3477" y="5154"/>
                  </a:lnTo>
                  <a:lnTo>
                    <a:pt x="3503" y="5133"/>
                  </a:lnTo>
                  <a:lnTo>
                    <a:pt x="3529" y="5112"/>
                  </a:lnTo>
                  <a:lnTo>
                    <a:pt x="3556" y="5094"/>
                  </a:lnTo>
                  <a:lnTo>
                    <a:pt x="3583" y="5075"/>
                  </a:lnTo>
                  <a:lnTo>
                    <a:pt x="3610" y="5059"/>
                  </a:lnTo>
                  <a:lnTo>
                    <a:pt x="3637" y="5044"/>
                  </a:lnTo>
                  <a:lnTo>
                    <a:pt x="3665" y="5029"/>
                  </a:lnTo>
                  <a:lnTo>
                    <a:pt x="3704" y="5011"/>
                  </a:lnTo>
                  <a:lnTo>
                    <a:pt x="3743" y="4995"/>
                  </a:lnTo>
                  <a:lnTo>
                    <a:pt x="3782" y="4982"/>
                  </a:lnTo>
                  <a:lnTo>
                    <a:pt x="3821" y="4970"/>
                  </a:lnTo>
                  <a:lnTo>
                    <a:pt x="3725" y="4944"/>
                  </a:lnTo>
                  <a:lnTo>
                    <a:pt x="3625" y="4921"/>
                  </a:lnTo>
                  <a:lnTo>
                    <a:pt x="3522" y="4898"/>
                  </a:lnTo>
                  <a:lnTo>
                    <a:pt x="3416" y="4876"/>
                  </a:lnTo>
                  <a:lnTo>
                    <a:pt x="3306" y="4856"/>
                  </a:lnTo>
                  <a:lnTo>
                    <a:pt x="3195" y="4837"/>
                  </a:lnTo>
                  <a:lnTo>
                    <a:pt x="3083" y="4818"/>
                  </a:lnTo>
                  <a:lnTo>
                    <a:pt x="2969" y="4801"/>
                  </a:lnTo>
                  <a:lnTo>
                    <a:pt x="2854" y="4784"/>
                  </a:lnTo>
                  <a:lnTo>
                    <a:pt x="2740" y="4769"/>
                  </a:lnTo>
                  <a:lnTo>
                    <a:pt x="2626" y="4756"/>
                  </a:lnTo>
                  <a:lnTo>
                    <a:pt x="2513" y="4743"/>
                  </a:lnTo>
                  <a:lnTo>
                    <a:pt x="2400" y="4731"/>
                  </a:lnTo>
                  <a:lnTo>
                    <a:pt x="2290" y="4720"/>
                  </a:lnTo>
                  <a:lnTo>
                    <a:pt x="2182" y="4710"/>
                  </a:lnTo>
                  <a:lnTo>
                    <a:pt x="2077" y="4703"/>
                  </a:lnTo>
                  <a:lnTo>
                    <a:pt x="1982" y="4695"/>
                  </a:lnTo>
                  <a:lnTo>
                    <a:pt x="1889" y="4690"/>
                  </a:lnTo>
                  <a:lnTo>
                    <a:pt x="1802" y="4685"/>
                  </a:lnTo>
                  <a:lnTo>
                    <a:pt x="1718" y="4681"/>
                  </a:lnTo>
                  <a:lnTo>
                    <a:pt x="1638" y="4678"/>
                  </a:lnTo>
                  <a:lnTo>
                    <a:pt x="1564" y="4675"/>
                  </a:lnTo>
                  <a:lnTo>
                    <a:pt x="1495" y="4674"/>
                  </a:lnTo>
                  <a:lnTo>
                    <a:pt x="1432" y="4674"/>
                  </a:lnTo>
                  <a:lnTo>
                    <a:pt x="1410" y="4674"/>
                  </a:lnTo>
                  <a:lnTo>
                    <a:pt x="1390" y="4672"/>
                  </a:lnTo>
                  <a:lnTo>
                    <a:pt x="1372" y="4670"/>
                  </a:lnTo>
                  <a:lnTo>
                    <a:pt x="1355" y="4667"/>
                  </a:lnTo>
                  <a:lnTo>
                    <a:pt x="1339" y="4662"/>
                  </a:lnTo>
                  <a:lnTo>
                    <a:pt x="1325" y="4658"/>
                  </a:lnTo>
                  <a:lnTo>
                    <a:pt x="1312" y="4654"/>
                  </a:lnTo>
                  <a:lnTo>
                    <a:pt x="1300" y="4649"/>
                  </a:lnTo>
                  <a:lnTo>
                    <a:pt x="1279" y="4642"/>
                  </a:lnTo>
                  <a:lnTo>
                    <a:pt x="1264" y="4636"/>
                  </a:lnTo>
                  <a:lnTo>
                    <a:pt x="1258" y="4634"/>
                  </a:lnTo>
                  <a:lnTo>
                    <a:pt x="1253" y="4634"/>
                  </a:lnTo>
                  <a:lnTo>
                    <a:pt x="1249" y="4635"/>
                  </a:lnTo>
                  <a:lnTo>
                    <a:pt x="1247" y="4637"/>
                  </a:lnTo>
                  <a:lnTo>
                    <a:pt x="1245" y="4645"/>
                  </a:lnTo>
                  <a:lnTo>
                    <a:pt x="1243" y="4654"/>
                  </a:lnTo>
                  <a:lnTo>
                    <a:pt x="1238" y="4661"/>
                  </a:lnTo>
                  <a:lnTo>
                    <a:pt x="1235" y="4669"/>
                  </a:lnTo>
                  <a:lnTo>
                    <a:pt x="1230" y="4675"/>
                  </a:lnTo>
                  <a:lnTo>
                    <a:pt x="1224" y="4682"/>
                  </a:lnTo>
                  <a:lnTo>
                    <a:pt x="1219" y="4687"/>
                  </a:lnTo>
                  <a:lnTo>
                    <a:pt x="1212" y="4693"/>
                  </a:lnTo>
                  <a:lnTo>
                    <a:pt x="1206" y="4697"/>
                  </a:lnTo>
                  <a:lnTo>
                    <a:pt x="1198" y="4702"/>
                  </a:lnTo>
                  <a:lnTo>
                    <a:pt x="1190" y="4705"/>
                  </a:lnTo>
                  <a:lnTo>
                    <a:pt x="1183" y="4707"/>
                  </a:lnTo>
                  <a:lnTo>
                    <a:pt x="1174" y="4709"/>
                  </a:lnTo>
                  <a:lnTo>
                    <a:pt x="1165" y="4710"/>
                  </a:lnTo>
                  <a:lnTo>
                    <a:pt x="1157" y="4710"/>
                  </a:lnTo>
                  <a:lnTo>
                    <a:pt x="1148" y="4710"/>
                  </a:lnTo>
                  <a:lnTo>
                    <a:pt x="1137" y="4708"/>
                  </a:lnTo>
                  <a:lnTo>
                    <a:pt x="1126" y="4705"/>
                  </a:lnTo>
                  <a:lnTo>
                    <a:pt x="1115" y="4699"/>
                  </a:lnTo>
                  <a:lnTo>
                    <a:pt x="1106" y="4694"/>
                  </a:lnTo>
                  <a:lnTo>
                    <a:pt x="1098" y="4687"/>
                  </a:lnTo>
                  <a:lnTo>
                    <a:pt x="1090" y="4679"/>
                  </a:lnTo>
                  <a:lnTo>
                    <a:pt x="1083" y="4670"/>
                  </a:lnTo>
                  <a:lnTo>
                    <a:pt x="1078" y="4660"/>
                  </a:lnTo>
                  <a:lnTo>
                    <a:pt x="1044" y="4691"/>
                  </a:lnTo>
                  <a:lnTo>
                    <a:pt x="1006" y="4721"/>
                  </a:lnTo>
                  <a:lnTo>
                    <a:pt x="965" y="4753"/>
                  </a:lnTo>
                  <a:lnTo>
                    <a:pt x="923" y="4785"/>
                  </a:lnTo>
                  <a:lnTo>
                    <a:pt x="877" y="4821"/>
                  </a:lnTo>
                  <a:lnTo>
                    <a:pt x="829" y="4860"/>
                  </a:lnTo>
                  <a:lnTo>
                    <a:pt x="779" y="4900"/>
                  </a:lnTo>
                  <a:lnTo>
                    <a:pt x="727" y="4943"/>
                  </a:lnTo>
                  <a:lnTo>
                    <a:pt x="675" y="4990"/>
                  </a:lnTo>
                  <a:lnTo>
                    <a:pt x="623" y="5040"/>
                  </a:lnTo>
                  <a:lnTo>
                    <a:pt x="571" y="5094"/>
                  </a:lnTo>
                  <a:lnTo>
                    <a:pt x="520" y="5151"/>
                  </a:lnTo>
                  <a:lnTo>
                    <a:pt x="471" y="5212"/>
                  </a:lnTo>
                  <a:lnTo>
                    <a:pt x="424" y="5278"/>
                  </a:lnTo>
                  <a:lnTo>
                    <a:pt x="380" y="5349"/>
                  </a:lnTo>
                  <a:lnTo>
                    <a:pt x="339" y="5423"/>
                  </a:lnTo>
                  <a:lnTo>
                    <a:pt x="302" y="5503"/>
                  </a:lnTo>
                  <a:lnTo>
                    <a:pt x="269" y="5587"/>
                  </a:lnTo>
                  <a:lnTo>
                    <a:pt x="240" y="5678"/>
                  </a:lnTo>
                  <a:lnTo>
                    <a:pt x="219" y="5773"/>
                  </a:lnTo>
                  <a:lnTo>
                    <a:pt x="202" y="5875"/>
                  </a:lnTo>
                  <a:lnTo>
                    <a:pt x="192" y="5982"/>
                  </a:lnTo>
                  <a:lnTo>
                    <a:pt x="189" y="6097"/>
                  </a:lnTo>
                  <a:lnTo>
                    <a:pt x="195" y="6217"/>
                  </a:lnTo>
                  <a:lnTo>
                    <a:pt x="208" y="6344"/>
                  </a:lnTo>
                  <a:lnTo>
                    <a:pt x="230" y="6478"/>
                  </a:lnTo>
                  <a:lnTo>
                    <a:pt x="261" y="6620"/>
                  </a:lnTo>
                  <a:lnTo>
                    <a:pt x="303" y="6768"/>
                  </a:lnTo>
                  <a:lnTo>
                    <a:pt x="354" y="6925"/>
                  </a:lnTo>
                  <a:lnTo>
                    <a:pt x="417" y="7088"/>
                  </a:lnTo>
                  <a:lnTo>
                    <a:pt x="492" y="7260"/>
                  </a:lnTo>
                  <a:lnTo>
                    <a:pt x="579" y="7441"/>
                  </a:lnTo>
                  <a:lnTo>
                    <a:pt x="678" y="7629"/>
                  </a:lnTo>
                  <a:lnTo>
                    <a:pt x="791" y="7828"/>
                  </a:lnTo>
                  <a:lnTo>
                    <a:pt x="917" y="8033"/>
                  </a:lnTo>
                  <a:lnTo>
                    <a:pt x="1058" y="8249"/>
                  </a:lnTo>
                  <a:lnTo>
                    <a:pt x="1074" y="8273"/>
                  </a:lnTo>
                  <a:lnTo>
                    <a:pt x="1089" y="8298"/>
                  </a:lnTo>
                  <a:lnTo>
                    <a:pt x="1102" y="8322"/>
                  </a:lnTo>
                  <a:lnTo>
                    <a:pt x="1114" y="8346"/>
                  </a:lnTo>
                  <a:lnTo>
                    <a:pt x="1125" y="8370"/>
                  </a:lnTo>
                  <a:lnTo>
                    <a:pt x="1136" y="8395"/>
                  </a:lnTo>
                  <a:lnTo>
                    <a:pt x="1145" y="8419"/>
                  </a:lnTo>
                  <a:lnTo>
                    <a:pt x="1153" y="8443"/>
                  </a:lnTo>
                  <a:lnTo>
                    <a:pt x="1161" y="8467"/>
                  </a:lnTo>
                  <a:lnTo>
                    <a:pt x="1167" y="8491"/>
                  </a:lnTo>
                  <a:lnTo>
                    <a:pt x="1173" y="8515"/>
                  </a:lnTo>
                  <a:lnTo>
                    <a:pt x="1177" y="8539"/>
                  </a:lnTo>
                  <a:lnTo>
                    <a:pt x="1182" y="8563"/>
                  </a:lnTo>
                  <a:lnTo>
                    <a:pt x="1185" y="8587"/>
                  </a:lnTo>
                  <a:lnTo>
                    <a:pt x="1188" y="8610"/>
                  </a:lnTo>
                  <a:lnTo>
                    <a:pt x="1190" y="8634"/>
                  </a:lnTo>
                  <a:lnTo>
                    <a:pt x="1193" y="8679"/>
                  </a:lnTo>
                  <a:lnTo>
                    <a:pt x="1194" y="8726"/>
                  </a:lnTo>
                  <a:lnTo>
                    <a:pt x="1193" y="8771"/>
                  </a:lnTo>
                  <a:lnTo>
                    <a:pt x="1190" y="8815"/>
                  </a:lnTo>
                  <a:lnTo>
                    <a:pt x="1186" y="8859"/>
                  </a:lnTo>
                  <a:lnTo>
                    <a:pt x="1182" y="8902"/>
                  </a:lnTo>
                  <a:lnTo>
                    <a:pt x="1177" y="8943"/>
                  </a:lnTo>
                  <a:lnTo>
                    <a:pt x="1172" y="8983"/>
                  </a:lnTo>
                  <a:lnTo>
                    <a:pt x="1165" y="9040"/>
                  </a:lnTo>
                  <a:lnTo>
                    <a:pt x="1161" y="9092"/>
                  </a:lnTo>
                  <a:lnTo>
                    <a:pt x="1159" y="9117"/>
                  </a:lnTo>
                  <a:lnTo>
                    <a:pt x="1159" y="9140"/>
                  </a:lnTo>
                  <a:lnTo>
                    <a:pt x="1160" y="9162"/>
                  </a:lnTo>
                  <a:lnTo>
                    <a:pt x="1163" y="9181"/>
                  </a:lnTo>
                  <a:lnTo>
                    <a:pt x="1165" y="9191"/>
                  </a:lnTo>
                  <a:lnTo>
                    <a:pt x="1167" y="9200"/>
                  </a:lnTo>
                  <a:lnTo>
                    <a:pt x="1170" y="9209"/>
                  </a:lnTo>
                  <a:lnTo>
                    <a:pt x="1173" y="9216"/>
                  </a:lnTo>
                  <a:lnTo>
                    <a:pt x="1177" y="9224"/>
                  </a:lnTo>
                  <a:lnTo>
                    <a:pt x="1182" y="9230"/>
                  </a:lnTo>
                  <a:lnTo>
                    <a:pt x="1186" y="9237"/>
                  </a:lnTo>
                  <a:lnTo>
                    <a:pt x="1191" y="9244"/>
                  </a:lnTo>
                  <a:lnTo>
                    <a:pt x="1198" y="9249"/>
                  </a:lnTo>
                  <a:lnTo>
                    <a:pt x="1205" y="9254"/>
                  </a:lnTo>
                  <a:lnTo>
                    <a:pt x="1212" y="9259"/>
                  </a:lnTo>
                  <a:lnTo>
                    <a:pt x="1220" y="9263"/>
                  </a:lnTo>
                  <a:lnTo>
                    <a:pt x="1229" y="9266"/>
                  </a:lnTo>
                  <a:lnTo>
                    <a:pt x="1238" y="9269"/>
                  </a:lnTo>
                  <a:lnTo>
                    <a:pt x="1249" y="9272"/>
                  </a:lnTo>
                  <a:lnTo>
                    <a:pt x="1260" y="9273"/>
                  </a:lnTo>
                  <a:lnTo>
                    <a:pt x="1264" y="9274"/>
                  </a:lnTo>
                  <a:lnTo>
                    <a:pt x="1344" y="9284"/>
                  </a:lnTo>
                  <a:lnTo>
                    <a:pt x="1427" y="9295"/>
                  </a:lnTo>
                  <a:lnTo>
                    <a:pt x="1511" y="9307"/>
                  </a:lnTo>
                  <a:lnTo>
                    <a:pt x="1598" y="9318"/>
                  </a:lnTo>
                  <a:lnTo>
                    <a:pt x="1686" y="9331"/>
                  </a:lnTo>
                  <a:lnTo>
                    <a:pt x="1776" y="9343"/>
                  </a:lnTo>
                  <a:lnTo>
                    <a:pt x="1867" y="9356"/>
                  </a:lnTo>
                  <a:lnTo>
                    <a:pt x="1960" y="9369"/>
                  </a:lnTo>
                  <a:lnTo>
                    <a:pt x="2151" y="9395"/>
                  </a:lnTo>
                  <a:lnTo>
                    <a:pt x="2348" y="9422"/>
                  </a:lnTo>
                  <a:lnTo>
                    <a:pt x="2550" y="9450"/>
                  </a:lnTo>
                  <a:lnTo>
                    <a:pt x="2756" y="9478"/>
                  </a:lnTo>
                  <a:lnTo>
                    <a:pt x="2965" y="9505"/>
                  </a:lnTo>
                  <a:lnTo>
                    <a:pt x="3177" y="9531"/>
                  </a:lnTo>
                  <a:lnTo>
                    <a:pt x="3388" y="9556"/>
                  </a:lnTo>
                  <a:lnTo>
                    <a:pt x="3599" y="9579"/>
                  </a:lnTo>
                  <a:lnTo>
                    <a:pt x="3810" y="9601"/>
                  </a:lnTo>
                  <a:lnTo>
                    <a:pt x="4016" y="9619"/>
                  </a:lnTo>
                  <a:lnTo>
                    <a:pt x="4119" y="9628"/>
                  </a:lnTo>
                  <a:lnTo>
                    <a:pt x="4220" y="9636"/>
                  </a:lnTo>
                  <a:lnTo>
                    <a:pt x="4321" y="9642"/>
                  </a:lnTo>
                  <a:lnTo>
                    <a:pt x="4419" y="9649"/>
                  </a:lnTo>
                  <a:lnTo>
                    <a:pt x="4516" y="9654"/>
                  </a:lnTo>
                  <a:lnTo>
                    <a:pt x="4612" y="9657"/>
                  </a:lnTo>
                  <a:lnTo>
                    <a:pt x="4706" y="9661"/>
                  </a:lnTo>
                  <a:lnTo>
                    <a:pt x="4798" y="9664"/>
                  </a:lnTo>
                  <a:lnTo>
                    <a:pt x="4887" y="9665"/>
                  </a:lnTo>
                  <a:lnTo>
                    <a:pt x="4976" y="9665"/>
                  </a:lnTo>
                  <a:lnTo>
                    <a:pt x="5061" y="9664"/>
                  </a:lnTo>
                  <a:lnTo>
                    <a:pt x="5144" y="9662"/>
                  </a:lnTo>
                  <a:lnTo>
                    <a:pt x="5255" y="9656"/>
                  </a:lnTo>
                  <a:lnTo>
                    <a:pt x="5361" y="9648"/>
                  </a:lnTo>
                  <a:lnTo>
                    <a:pt x="5464" y="9638"/>
                  </a:lnTo>
                  <a:lnTo>
                    <a:pt x="5561" y="9625"/>
                  </a:lnTo>
                  <a:lnTo>
                    <a:pt x="5653" y="9610"/>
                  </a:lnTo>
                  <a:lnTo>
                    <a:pt x="5741" y="9593"/>
                  </a:lnTo>
                  <a:lnTo>
                    <a:pt x="5825" y="9574"/>
                  </a:lnTo>
                  <a:lnTo>
                    <a:pt x="5905" y="9553"/>
                  </a:lnTo>
                  <a:lnTo>
                    <a:pt x="5980" y="9530"/>
                  </a:lnTo>
                  <a:lnTo>
                    <a:pt x="6053" y="9506"/>
                  </a:lnTo>
                  <a:lnTo>
                    <a:pt x="6120" y="9480"/>
                  </a:lnTo>
                  <a:lnTo>
                    <a:pt x="6185" y="9453"/>
                  </a:lnTo>
                  <a:lnTo>
                    <a:pt x="6246" y="9424"/>
                  </a:lnTo>
                  <a:lnTo>
                    <a:pt x="6304" y="9395"/>
                  </a:lnTo>
                  <a:lnTo>
                    <a:pt x="6357" y="9364"/>
                  </a:lnTo>
                  <a:lnTo>
                    <a:pt x="6410" y="9333"/>
                  </a:lnTo>
                  <a:lnTo>
                    <a:pt x="6458" y="9301"/>
                  </a:lnTo>
                  <a:lnTo>
                    <a:pt x="6503" y="9268"/>
                  </a:lnTo>
                  <a:lnTo>
                    <a:pt x="6546" y="9235"/>
                  </a:lnTo>
                  <a:lnTo>
                    <a:pt x="6586" y="9201"/>
                  </a:lnTo>
                  <a:lnTo>
                    <a:pt x="6625" y="9166"/>
                  </a:lnTo>
                  <a:lnTo>
                    <a:pt x="6661" y="9132"/>
                  </a:lnTo>
                  <a:lnTo>
                    <a:pt x="6693" y="9098"/>
                  </a:lnTo>
                  <a:lnTo>
                    <a:pt x="6725" y="9064"/>
                  </a:lnTo>
                  <a:lnTo>
                    <a:pt x="6756" y="9030"/>
                  </a:lnTo>
                  <a:lnTo>
                    <a:pt x="6783" y="8996"/>
                  </a:lnTo>
                  <a:lnTo>
                    <a:pt x="6809" y="8963"/>
                  </a:lnTo>
                  <a:lnTo>
                    <a:pt x="6834" y="8930"/>
                  </a:lnTo>
                  <a:lnTo>
                    <a:pt x="6881" y="8866"/>
                  </a:lnTo>
                  <a:lnTo>
                    <a:pt x="6923" y="8806"/>
                  </a:lnTo>
                  <a:lnTo>
                    <a:pt x="6930" y="8795"/>
                  </a:lnTo>
                  <a:lnTo>
                    <a:pt x="6939" y="8783"/>
                  </a:lnTo>
                  <a:lnTo>
                    <a:pt x="6950" y="8766"/>
                  </a:lnTo>
                  <a:lnTo>
                    <a:pt x="6964" y="8747"/>
                  </a:lnTo>
                  <a:lnTo>
                    <a:pt x="6964" y="8746"/>
                  </a:lnTo>
                  <a:lnTo>
                    <a:pt x="6986" y="8712"/>
                  </a:lnTo>
                  <a:lnTo>
                    <a:pt x="7005" y="8675"/>
                  </a:lnTo>
                  <a:lnTo>
                    <a:pt x="7020" y="8637"/>
                  </a:lnTo>
                  <a:lnTo>
                    <a:pt x="7033" y="8595"/>
                  </a:lnTo>
                  <a:lnTo>
                    <a:pt x="7044" y="8552"/>
                  </a:lnTo>
                  <a:lnTo>
                    <a:pt x="7052" y="8506"/>
                  </a:lnTo>
                  <a:lnTo>
                    <a:pt x="7056" y="8458"/>
                  </a:lnTo>
                  <a:lnTo>
                    <a:pt x="7059" y="8408"/>
                  </a:lnTo>
                  <a:lnTo>
                    <a:pt x="7059" y="8357"/>
                  </a:lnTo>
                  <a:lnTo>
                    <a:pt x="7057" y="8302"/>
                  </a:lnTo>
                  <a:lnTo>
                    <a:pt x="7054" y="8248"/>
                  </a:lnTo>
                  <a:lnTo>
                    <a:pt x="7047" y="8190"/>
                  </a:lnTo>
                  <a:lnTo>
                    <a:pt x="7040" y="8131"/>
                  </a:lnTo>
                  <a:lnTo>
                    <a:pt x="7030" y="8072"/>
                  </a:lnTo>
                  <a:lnTo>
                    <a:pt x="7018" y="8011"/>
                  </a:lnTo>
                  <a:lnTo>
                    <a:pt x="7005" y="7947"/>
                  </a:lnTo>
                  <a:lnTo>
                    <a:pt x="6990" y="7883"/>
                  </a:lnTo>
                  <a:lnTo>
                    <a:pt x="6974" y="7818"/>
                  </a:lnTo>
                  <a:lnTo>
                    <a:pt x="6957" y="7752"/>
                  </a:lnTo>
                  <a:lnTo>
                    <a:pt x="6938" y="7685"/>
                  </a:lnTo>
                  <a:lnTo>
                    <a:pt x="6918" y="7616"/>
                  </a:lnTo>
                  <a:lnTo>
                    <a:pt x="6898" y="7548"/>
                  </a:lnTo>
                  <a:lnTo>
                    <a:pt x="6875" y="7478"/>
                  </a:lnTo>
                  <a:lnTo>
                    <a:pt x="6853" y="7407"/>
                  </a:lnTo>
                  <a:lnTo>
                    <a:pt x="6805" y="7264"/>
                  </a:lnTo>
                  <a:lnTo>
                    <a:pt x="6756" y="7120"/>
                  </a:lnTo>
                  <a:lnTo>
                    <a:pt x="6704" y="6975"/>
                  </a:lnTo>
                  <a:lnTo>
                    <a:pt x="6652" y="6829"/>
                  </a:lnTo>
                  <a:lnTo>
                    <a:pt x="6608" y="6706"/>
                  </a:lnTo>
                  <a:lnTo>
                    <a:pt x="6565" y="6584"/>
                  </a:lnTo>
                  <a:lnTo>
                    <a:pt x="6522" y="6463"/>
                  </a:lnTo>
                  <a:lnTo>
                    <a:pt x="6482" y="6342"/>
                  </a:lnTo>
                  <a:lnTo>
                    <a:pt x="6442" y="6223"/>
                  </a:lnTo>
                  <a:lnTo>
                    <a:pt x="6406" y="6107"/>
                  </a:lnTo>
                  <a:lnTo>
                    <a:pt x="6389" y="6049"/>
                  </a:lnTo>
                  <a:lnTo>
                    <a:pt x="6372" y="5991"/>
                  </a:lnTo>
                  <a:lnTo>
                    <a:pt x="6356" y="5936"/>
                  </a:lnTo>
                  <a:lnTo>
                    <a:pt x="6342" y="5879"/>
                  </a:lnTo>
                  <a:lnTo>
                    <a:pt x="6328" y="5825"/>
                  </a:lnTo>
                  <a:lnTo>
                    <a:pt x="6315" y="5770"/>
                  </a:lnTo>
                  <a:lnTo>
                    <a:pt x="6303" y="5716"/>
                  </a:lnTo>
                  <a:lnTo>
                    <a:pt x="6292" y="5663"/>
                  </a:lnTo>
                  <a:lnTo>
                    <a:pt x="6282" y="5611"/>
                  </a:lnTo>
                  <a:lnTo>
                    <a:pt x="6273" y="5560"/>
                  </a:lnTo>
                  <a:lnTo>
                    <a:pt x="6265" y="5510"/>
                  </a:lnTo>
                  <a:lnTo>
                    <a:pt x="6260" y="5461"/>
                  </a:lnTo>
                  <a:lnTo>
                    <a:pt x="6256" y="5413"/>
                  </a:lnTo>
                  <a:lnTo>
                    <a:pt x="6252" y="5365"/>
                  </a:lnTo>
                  <a:lnTo>
                    <a:pt x="6251" y="5319"/>
                  </a:lnTo>
                  <a:lnTo>
                    <a:pt x="6250" y="5275"/>
                  </a:lnTo>
                  <a:lnTo>
                    <a:pt x="6252" y="5231"/>
                  </a:lnTo>
                  <a:lnTo>
                    <a:pt x="6256" y="5188"/>
                  </a:lnTo>
                  <a:lnTo>
                    <a:pt x="6260" y="5147"/>
                  </a:lnTo>
                  <a:lnTo>
                    <a:pt x="6267" y="5107"/>
                  </a:lnTo>
                  <a:lnTo>
                    <a:pt x="6284" y="5013"/>
                  </a:lnTo>
                  <a:lnTo>
                    <a:pt x="6301" y="4917"/>
                  </a:lnTo>
                  <a:lnTo>
                    <a:pt x="6319" y="4819"/>
                  </a:lnTo>
                  <a:lnTo>
                    <a:pt x="6336" y="4718"/>
                  </a:lnTo>
                  <a:lnTo>
                    <a:pt x="6353" y="4616"/>
                  </a:lnTo>
                  <a:lnTo>
                    <a:pt x="6369" y="4511"/>
                  </a:lnTo>
                  <a:lnTo>
                    <a:pt x="6384" y="4405"/>
                  </a:lnTo>
                  <a:lnTo>
                    <a:pt x="6399" y="4299"/>
                  </a:lnTo>
                  <a:lnTo>
                    <a:pt x="6413" y="4190"/>
                  </a:lnTo>
                  <a:lnTo>
                    <a:pt x="6425" y="4082"/>
                  </a:lnTo>
                  <a:lnTo>
                    <a:pt x="6437" y="3972"/>
                  </a:lnTo>
                  <a:lnTo>
                    <a:pt x="6447" y="3863"/>
                  </a:lnTo>
                  <a:lnTo>
                    <a:pt x="6455" y="3753"/>
                  </a:lnTo>
                  <a:lnTo>
                    <a:pt x="6463" y="3644"/>
                  </a:lnTo>
                  <a:lnTo>
                    <a:pt x="6470" y="3536"/>
                  </a:lnTo>
                  <a:lnTo>
                    <a:pt x="6473" y="3428"/>
                  </a:lnTo>
                  <a:lnTo>
                    <a:pt x="6475" y="3324"/>
                  </a:lnTo>
                  <a:lnTo>
                    <a:pt x="6476" y="3220"/>
                  </a:lnTo>
                  <a:lnTo>
                    <a:pt x="6474" y="3119"/>
                  </a:lnTo>
                  <a:lnTo>
                    <a:pt x="6471" y="3020"/>
                  </a:lnTo>
                  <a:lnTo>
                    <a:pt x="6467" y="2970"/>
                  </a:lnTo>
                  <a:lnTo>
                    <a:pt x="6464" y="2922"/>
                  </a:lnTo>
                  <a:lnTo>
                    <a:pt x="6461" y="2874"/>
                  </a:lnTo>
                  <a:lnTo>
                    <a:pt x="6456" y="2826"/>
                  </a:lnTo>
                  <a:lnTo>
                    <a:pt x="6451" y="2779"/>
                  </a:lnTo>
                  <a:lnTo>
                    <a:pt x="6446" y="2733"/>
                  </a:lnTo>
                  <a:lnTo>
                    <a:pt x="6440" y="2688"/>
                  </a:lnTo>
                  <a:lnTo>
                    <a:pt x="6434" y="2643"/>
                  </a:lnTo>
                  <a:lnTo>
                    <a:pt x="6426" y="2598"/>
                  </a:lnTo>
                  <a:lnTo>
                    <a:pt x="6417" y="2555"/>
                  </a:lnTo>
                  <a:lnTo>
                    <a:pt x="6408" y="2513"/>
                  </a:lnTo>
                  <a:lnTo>
                    <a:pt x="6399" y="2471"/>
                  </a:lnTo>
                  <a:lnTo>
                    <a:pt x="6389" y="2431"/>
                  </a:lnTo>
                  <a:lnTo>
                    <a:pt x="6378" y="2390"/>
                  </a:lnTo>
                  <a:lnTo>
                    <a:pt x="6366" y="2351"/>
                  </a:lnTo>
                  <a:lnTo>
                    <a:pt x="6354" y="2313"/>
                  </a:lnTo>
                  <a:lnTo>
                    <a:pt x="6341" y="2277"/>
                  </a:lnTo>
                  <a:lnTo>
                    <a:pt x="6327" y="2241"/>
                  </a:lnTo>
                  <a:lnTo>
                    <a:pt x="6311" y="2205"/>
                  </a:lnTo>
                  <a:lnTo>
                    <a:pt x="6296" y="2171"/>
                  </a:lnTo>
                  <a:lnTo>
                    <a:pt x="6280" y="2139"/>
                  </a:lnTo>
                  <a:lnTo>
                    <a:pt x="6262" y="2107"/>
                  </a:lnTo>
                  <a:lnTo>
                    <a:pt x="6245" y="2077"/>
                  </a:lnTo>
                  <a:lnTo>
                    <a:pt x="6225" y="2047"/>
                  </a:lnTo>
                  <a:lnTo>
                    <a:pt x="6193" y="2013"/>
                  </a:lnTo>
                  <a:lnTo>
                    <a:pt x="6162" y="1980"/>
                  </a:lnTo>
                  <a:lnTo>
                    <a:pt x="6129" y="1947"/>
                  </a:lnTo>
                  <a:lnTo>
                    <a:pt x="6097" y="1914"/>
                  </a:lnTo>
                  <a:lnTo>
                    <a:pt x="6089" y="1911"/>
                  </a:lnTo>
                  <a:lnTo>
                    <a:pt x="6081" y="1907"/>
                  </a:lnTo>
                  <a:lnTo>
                    <a:pt x="6074" y="1901"/>
                  </a:lnTo>
                  <a:lnTo>
                    <a:pt x="6068" y="1895"/>
                  </a:lnTo>
                  <a:lnTo>
                    <a:pt x="6062" y="1889"/>
                  </a:lnTo>
                  <a:lnTo>
                    <a:pt x="6057" y="1882"/>
                  </a:lnTo>
                  <a:lnTo>
                    <a:pt x="6053" y="1874"/>
                  </a:lnTo>
                  <a:lnTo>
                    <a:pt x="6048" y="1866"/>
                  </a:lnTo>
                  <a:lnTo>
                    <a:pt x="5999" y="1820"/>
                  </a:lnTo>
                  <a:lnTo>
                    <a:pt x="5950" y="1774"/>
                  </a:lnTo>
                  <a:lnTo>
                    <a:pt x="5900" y="1728"/>
                  </a:lnTo>
                  <a:lnTo>
                    <a:pt x="5851" y="1685"/>
                  </a:lnTo>
                  <a:lnTo>
                    <a:pt x="5800" y="1642"/>
                  </a:lnTo>
                  <a:lnTo>
                    <a:pt x="5750" y="1601"/>
                  </a:lnTo>
                  <a:lnTo>
                    <a:pt x="5699" y="1560"/>
                  </a:lnTo>
                  <a:lnTo>
                    <a:pt x="5649" y="1522"/>
                  </a:lnTo>
                  <a:lnTo>
                    <a:pt x="5574" y="1468"/>
                  </a:lnTo>
                  <a:lnTo>
                    <a:pt x="5499" y="1415"/>
                  </a:lnTo>
                  <a:lnTo>
                    <a:pt x="5462" y="1390"/>
                  </a:lnTo>
                  <a:lnTo>
                    <a:pt x="5425" y="1366"/>
                  </a:lnTo>
                  <a:lnTo>
                    <a:pt x="5386" y="1343"/>
                  </a:lnTo>
                  <a:lnTo>
                    <a:pt x="5349" y="1320"/>
                  </a:lnTo>
                  <a:lnTo>
                    <a:pt x="5311" y="1297"/>
                  </a:lnTo>
                  <a:lnTo>
                    <a:pt x="5273" y="1275"/>
                  </a:lnTo>
                  <a:lnTo>
                    <a:pt x="5236" y="1254"/>
                  </a:lnTo>
                  <a:lnTo>
                    <a:pt x="5198" y="1234"/>
                  </a:lnTo>
                  <a:lnTo>
                    <a:pt x="5159" y="1214"/>
                  </a:lnTo>
                  <a:lnTo>
                    <a:pt x="5121" y="1194"/>
                  </a:lnTo>
                  <a:lnTo>
                    <a:pt x="5083" y="1176"/>
                  </a:lnTo>
                  <a:lnTo>
                    <a:pt x="5045" y="1158"/>
                  </a:lnTo>
                  <a:lnTo>
                    <a:pt x="5003" y="1140"/>
                  </a:lnTo>
                  <a:lnTo>
                    <a:pt x="4961" y="1121"/>
                  </a:lnTo>
                  <a:lnTo>
                    <a:pt x="4919" y="1105"/>
                  </a:lnTo>
                  <a:lnTo>
                    <a:pt x="4878" y="1089"/>
                  </a:lnTo>
                  <a:lnTo>
                    <a:pt x="4835" y="1072"/>
                  </a:lnTo>
                  <a:lnTo>
                    <a:pt x="4794" y="1058"/>
                  </a:lnTo>
                  <a:lnTo>
                    <a:pt x="4751" y="1044"/>
                  </a:lnTo>
                  <a:lnTo>
                    <a:pt x="4708" y="1031"/>
                  </a:lnTo>
                  <a:lnTo>
                    <a:pt x="4666" y="1018"/>
                  </a:lnTo>
                  <a:lnTo>
                    <a:pt x="4623" y="1006"/>
                  </a:lnTo>
                  <a:lnTo>
                    <a:pt x="4581" y="995"/>
                  </a:lnTo>
                  <a:lnTo>
                    <a:pt x="4538" y="985"/>
                  </a:lnTo>
                  <a:lnTo>
                    <a:pt x="4494" y="975"/>
                  </a:lnTo>
                  <a:lnTo>
                    <a:pt x="4452" y="967"/>
                  </a:lnTo>
                  <a:lnTo>
                    <a:pt x="4408" y="958"/>
                  </a:lnTo>
                  <a:lnTo>
                    <a:pt x="4366" y="951"/>
                  </a:lnTo>
                  <a:lnTo>
                    <a:pt x="4322" y="945"/>
                  </a:lnTo>
                  <a:lnTo>
                    <a:pt x="4278" y="938"/>
                  </a:lnTo>
                  <a:lnTo>
                    <a:pt x="4235" y="934"/>
                  </a:lnTo>
                  <a:lnTo>
                    <a:pt x="4191" y="930"/>
                  </a:lnTo>
                  <a:lnTo>
                    <a:pt x="4146" y="926"/>
                  </a:lnTo>
                  <a:lnTo>
                    <a:pt x="4102" y="923"/>
                  </a:lnTo>
                  <a:lnTo>
                    <a:pt x="4059" y="921"/>
                  </a:lnTo>
                  <a:lnTo>
                    <a:pt x="4014" y="920"/>
                  </a:lnTo>
                  <a:lnTo>
                    <a:pt x="3969" y="920"/>
                  </a:lnTo>
                  <a:lnTo>
                    <a:pt x="3926" y="920"/>
                  </a:lnTo>
                  <a:lnTo>
                    <a:pt x="3881" y="921"/>
                  </a:lnTo>
                  <a:lnTo>
                    <a:pt x="3836" y="922"/>
                  </a:lnTo>
                  <a:lnTo>
                    <a:pt x="3791" y="925"/>
                  </a:lnTo>
                  <a:lnTo>
                    <a:pt x="3745" y="929"/>
                  </a:lnTo>
                  <a:lnTo>
                    <a:pt x="3701" y="933"/>
                  </a:lnTo>
                  <a:lnTo>
                    <a:pt x="3656" y="937"/>
                  </a:lnTo>
                  <a:lnTo>
                    <a:pt x="3648" y="940"/>
                  </a:lnTo>
                  <a:lnTo>
                    <a:pt x="3641" y="941"/>
                  </a:lnTo>
                  <a:lnTo>
                    <a:pt x="3633" y="942"/>
                  </a:lnTo>
                  <a:lnTo>
                    <a:pt x="3625" y="941"/>
                  </a:lnTo>
                  <a:lnTo>
                    <a:pt x="3572" y="948"/>
                  </a:lnTo>
                  <a:lnTo>
                    <a:pt x="3517" y="957"/>
                  </a:lnTo>
                  <a:lnTo>
                    <a:pt x="3463" y="967"/>
                  </a:lnTo>
                  <a:lnTo>
                    <a:pt x="3407" y="978"/>
                  </a:lnTo>
                  <a:lnTo>
                    <a:pt x="3352" y="989"/>
                  </a:lnTo>
                  <a:lnTo>
                    <a:pt x="3298" y="1002"/>
                  </a:lnTo>
                  <a:lnTo>
                    <a:pt x="3242" y="1016"/>
                  </a:lnTo>
                  <a:lnTo>
                    <a:pt x="3186" y="1031"/>
                  </a:lnTo>
                  <a:lnTo>
                    <a:pt x="3131" y="1047"/>
                  </a:lnTo>
                  <a:lnTo>
                    <a:pt x="3075" y="1064"/>
                  </a:lnTo>
                  <a:lnTo>
                    <a:pt x="3019" y="1082"/>
                  </a:lnTo>
                  <a:lnTo>
                    <a:pt x="2964" y="1102"/>
                  </a:lnTo>
                  <a:lnTo>
                    <a:pt x="2907" y="1122"/>
                  </a:lnTo>
                  <a:lnTo>
                    <a:pt x="2850" y="1144"/>
                  </a:lnTo>
                  <a:lnTo>
                    <a:pt x="2794" y="1167"/>
                  </a:lnTo>
                  <a:lnTo>
                    <a:pt x="2738" y="1191"/>
                  </a:lnTo>
                  <a:lnTo>
                    <a:pt x="2730" y="1198"/>
                  </a:lnTo>
                  <a:lnTo>
                    <a:pt x="2723" y="1204"/>
                  </a:lnTo>
                  <a:lnTo>
                    <a:pt x="2715" y="1209"/>
                  </a:lnTo>
                  <a:lnTo>
                    <a:pt x="2706" y="1213"/>
                  </a:lnTo>
                  <a:lnTo>
                    <a:pt x="2697" y="1216"/>
                  </a:lnTo>
                  <a:lnTo>
                    <a:pt x="2688" y="1218"/>
                  </a:lnTo>
                  <a:lnTo>
                    <a:pt x="2679" y="1221"/>
                  </a:lnTo>
                  <a:lnTo>
                    <a:pt x="2670" y="1221"/>
                  </a:lnTo>
                  <a:lnTo>
                    <a:pt x="2601" y="1253"/>
                  </a:lnTo>
                  <a:lnTo>
                    <a:pt x="2531" y="1286"/>
                  </a:lnTo>
                  <a:lnTo>
                    <a:pt x="2462" y="1322"/>
                  </a:lnTo>
                  <a:lnTo>
                    <a:pt x="2393" y="1358"/>
                  </a:lnTo>
                  <a:lnTo>
                    <a:pt x="2323" y="1397"/>
                  </a:lnTo>
                  <a:lnTo>
                    <a:pt x="2252" y="1437"/>
                  </a:lnTo>
                  <a:lnTo>
                    <a:pt x="2182" y="1479"/>
                  </a:lnTo>
                  <a:lnTo>
                    <a:pt x="2111" y="1522"/>
                  </a:lnTo>
                  <a:lnTo>
                    <a:pt x="2040" y="1567"/>
                  </a:lnTo>
                  <a:lnTo>
                    <a:pt x="1969" y="1614"/>
                  </a:lnTo>
                  <a:lnTo>
                    <a:pt x="1898" y="1662"/>
                  </a:lnTo>
                  <a:lnTo>
                    <a:pt x="1827" y="1712"/>
                  </a:lnTo>
                  <a:lnTo>
                    <a:pt x="1755" y="1763"/>
                  </a:lnTo>
                  <a:lnTo>
                    <a:pt x="1683" y="1816"/>
                  </a:lnTo>
                  <a:lnTo>
                    <a:pt x="1611" y="1871"/>
                  </a:lnTo>
                  <a:lnTo>
                    <a:pt x="1539" y="1927"/>
                  </a:lnTo>
                  <a:lnTo>
                    <a:pt x="1537" y="1930"/>
                  </a:lnTo>
                  <a:lnTo>
                    <a:pt x="1534" y="1931"/>
                  </a:lnTo>
                  <a:lnTo>
                    <a:pt x="1533" y="1932"/>
                  </a:lnTo>
                  <a:lnTo>
                    <a:pt x="1502" y="1958"/>
                  </a:lnTo>
                  <a:lnTo>
                    <a:pt x="1471" y="1986"/>
                  </a:lnTo>
                  <a:lnTo>
                    <a:pt x="1442" y="2016"/>
                  </a:lnTo>
                  <a:lnTo>
                    <a:pt x="1413" y="2045"/>
                  </a:lnTo>
                  <a:lnTo>
                    <a:pt x="1387" y="2077"/>
                  </a:lnTo>
                  <a:lnTo>
                    <a:pt x="1361" y="2109"/>
                  </a:lnTo>
                  <a:lnTo>
                    <a:pt x="1336" y="2143"/>
                  </a:lnTo>
                  <a:lnTo>
                    <a:pt x="1312" y="2178"/>
                  </a:lnTo>
                  <a:lnTo>
                    <a:pt x="1289" y="2215"/>
                  </a:lnTo>
                  <a:lnTo>
                    <a:pt x="1267" y="2252"/>
                  </a:lnTo>
                  <a:lnTo>
                    <a:pt x="1245" y="2291"/>
                  </a:lnTo>
                  <a:lnTo>
                    <a:pt x="1225" y="2330"/>
                  </a:lnTo>
                  <a:lnTo>
                    <a:pt x="1206" y="2371"/>
                  </a:lnTo>
                  <a:lnTo>
                    <a:pt x="1188" y="2412"/>
                  </a:lnTo>
                  <a:lnTo>
                    <a:pt x="1171" y="2455"/>
                  </a:lnTo>
                  <a:lnTo>
                    <a:pt x="1154" y="2497"/>
                  </a:lnTo>
                  <a:lnTo>
                    <a:pt x="1135" y="2555"/>
                  </a:lnTo>
                  <a:lnTo>
                    <a:pt x="1116" y="2613"/>
                  </a:lnTo>
                  <a:lnTo>
                    <a:pt x="1100" y="2672"/>
                  </a:lnTo>
                  <a:lnTo>
                    <a:pt x="1084" y="2732"/>
                  </a:lnTo>
                  <a:lnTo>
                    <a:pt x="1071" y="2793"/>
                  </a:lnTo>
                  <a:lnTo>
                    <a:pt x="1059" y="2855"/>
                  </a:lnTo>
                  <a:lnTo>
                    <a:pt x="1048" y="2917"/>
                  </a:lnTo>
                  <a:lnTo>
                    <a:pt x="1040" y="2981"/>
                  </a:lnTo>
                  <a:lnTo>
                    <a:pt x="1032" y="3044"/>
                  </a:lnTo>
                  <a:lnTo>
                    <a:pt x="1026" y="3108"/>
                  </a:lnTo>
                  <a:lnTo>
                    <a:pt x="1020" y="3172"/>
                  </a:lnTo>
                  <a:lnTo>
                    <a:pt x="1017" y="3236"/>
                  </a:lnTo>
                  <a:lnTo>
                    <a:pt x="1015" y="3301"/>
                  </a:lnTo>
                  <a:lnTo>
                    <a:pt x="1014" y="3364"/>
                  </a:lnTo>
                  <a:lnTo>
                    <a:pt x="1014" y="3428"/>
                  </a:lnTo>
                  <a:lnTo>
                    <a:pt x="1015" y="3493"/>
                  </a:lnTo>
                  <a:lnTo>
                    <a:pt x="1018" y="3556"/>
                  </a:lnTo>
                  <a:lnTo>
                    <a:pt x="1021" y="3619"/>
                  </a:lnTo>
                  <a:lnTo>
                    <a:pt x="1026" y="3682"/>
                  </a:lnTo>
                  <a:lnTo>
                    <a:pt x="1032" y="3744"/>
                  </a:lnTo>
                  <a:lnTo>
                    <a:pt x="1039" y="3806"/>
                  </a:lnTo>
                  <a:lnTo>
                    <a:pt x="1047" y="3867"/>
                  </a:lnTo>
                  <a:lnTo>
                    <a:pt x="1056" y="3927"/>
                  </a:lnTo>
                  <a:lnTo>
                    <a:pt x="1066" y="3986"/>
                  </a:lnTo>
                  <a:lnTo>
                    <a:pt x="1077" y="4044"/>
                  </a:lnTo>
                  <a:lnTo>
                    <a:pt x="1089" y="4100"/>
                  </a:lnTo>
                  <a:lnTo>
                    <a:pt x="1102" y="4156"/>
                  </a:lnTo>
                  <a:lnTo>
                    <a:pt x="1115" y="4210"/>
                  </a:lnTo>
                  <a:lnTo>
                    <a:pt x="1129" y="4264"/>
                  </a:lnTo>
                  <a:lnTo>
                    <a:pt x="1145" y="4315"/>
                  </a:lnTo>
                  <a:lnTo>
                    <a:pt x="1161" y="4365"/>
                  </a:lnTo>
                  <a:lnTo>
                    <a:pt x="1177" y="4413"/>
                  </a:lnTo>
                  <a:lnTo>
                    <a:pt x="1182" y="4427"/>
                  </a:lnTo>
                  <a:lnTo>
                    <a:pt x="1186" y="4441"/>
                  </a:lnTo>
                  <a:lnTo>
                    <a:pt x="1188" y="4455"/>
                  </a:lnTo>
                  <a:lnTo>
                    <a:pt x="1188" y="4469"/>
                  </a:lnTo>
                  <a:lnTo>
                    <a:pt x="1188" y="4482"/>
                  </a:lnTo>
                  <a:lnTo>
                    <a:pt x="1187" y="4495"/>
                  </a:lnTo>
                  <a:lnTo>
                    <a:pt x="1185" y="4508"/>
                  </a:lnTo>
                  <a:lnTo>
                    <a:pt x="1182" y="4521"/>
                  </a:lnTo>
                  <a:lnTo>
                    <a:pt x="1206" y="4514"/>
                  </a:lnTo>
                  <a:lnTo>
                    <a:pt x="1232" y="4510"/>
                  </a:lnTo>
                  <a:lnTo>
                    <a:pt x="1260" y="4506"/>
                  </a:lnTo>
                  <a:lnTo>
                    <a:pt x="1291" y="4501"/>
                  </a:lnTo>
                  <a:lnTo>
                    <a:pt x="1323" y="4499"/>
                  </a:lnTo>
                  <a:lnTo>
                    <a:pt x="1356" y="4497"/>
                  </a:lnTo>
                  <a:lnTo>
                    <a:pt x="1392" y="4496"/>
                  </a:lnTo>
                  <a:lnTo>
                    <a:pt x="1431" y="4495"/>
                  </a:lnTo>
                  <a:lnTo>
                    <a:pt x="1497" y="4495"/>
                  </a:lnTo>
                  <a:lnTo>
                    <a:pt x="1568" y="4496"/>
                  </a:lnTo>
                  <a:lnTo>
                    <a:pt x="1646" y="4498"/>
                  </a:lnTo>
                  <a:lnTo>
                    <a:pt x="1726" y="4501"/>
                  </a:lnTo>
                  <a:lnTo>
                    <a:pt x="1813" y="4504"/>
                  </a:lnTo>
                  <a:lnTo>
                    <a:pt x="1901" y="4510"/>
                  </a:lnTo>
                  <a:lnTo>
                    <a:pt x="1994" y="4515"/>
                  </a:lnTo>
                  <a:lnTo>
                    <a:pt x="2090" y="4523"/>
                  </a:lnTo>
                  <a:lnTo>
                    <a:pt x="2211" y="4533"/>
                  </a:lnTo>
                  <a:lnTo>
                    <a:pt x="2337" y="4544"/>
                  </a:lnTo>
                  <a:lnTo>
                    <a:pt x="2465" y="4557"/>
                  </a:lnTo>
                  <a:lnTo>
                    <a:pt x="2595" y="4571"/>
                  </a:lnTo>
                  <a:lnTo>
                    <a:pt x="2727" y="4586"/>
                  </a:lnTo>
                  <a:lnTo>
                    <a:pt x="2859" y="4604"/>
                  </a:lnTo>
                  <a:lnTo>
                    <a:pt x="2991" y="4622"/>
                  </a:lnTo>
                  <a:lnTo>
                    <a:pt x="3123" y="4642"/>
                  </a:lnTo>
                  <a:lnTo>
                    <a:pt x="3253" y="4663"/>
                  </a:lnTo>
                  <a:lnTo>
                    <a:pt x="3381" y="4686"/>
                  </a:lnTo>
                  <a:lnTo>
                    <a:pt x="3506" y="4711"/>
                  </a:lnTo>
                  <a:lnTo>
                    <a:pt x="3629" y="4736"/>
                  </a:lnTo>
                  <a:lnTo>
                    <a:pt x="3688" y="4751"/>
                  </a:lnTo>
                  <a:lnTo>
                    <a:pt x="3745" y="4764"/>
                  </a:lnTo>
                  <a:lnTo>
                    <a:pt x="3802" y="4779"/>
                  </a:lnTo>
                  <a:lnTo>
                    <a:pt x="3858" y="4793"/>
                  </a:lnTo>
                  <a:lnTo>
                    <a:pt x="3912" y="4808"/>
                  </a:lnTo>
                  <a:lnTo>
                    <a:pt x="3965" y="4824"/>
                  </a:lnTo>
                  <a:lnTo>
                    <a:pt x="4016" y="4839"/>
                  </a:lnTo>
                  <a:lnTo>
                    <a:pt x="4065" y="4855"/>
                  </a:lnTo>
                  <a:lnTo>
                    <a:pt x="4104" y="4868"/>
                  </a:lnTo>
                  <a:lnTo>
                    <a:pt x="4140" y="4882"/>
                  </a:lnTo>
                  <a:lnTo>
                    <a:pt x="4173" y="4897"/>
                  </a:lnTo>
                  <a:lnTo>
                    <a:pt x="4204" y="4911"/>
                  </a:lnTo>
                  <a:lnTo>
                    <a:pt x="4231" y="4925"/>
                  </a:lnTo>
                  <a:lnTo>
                    <a:pt x="4257" y="4939"/>
                  </a:lnTo>
                  <a:lnTo>
                    <a:pt x="4280" y="4954"/>
                  </a:lnTo>
                  <a:lnTo>
                    <a:pt x="4301" y="4970"/>
                  </a:lnTo>
                  <a:lnTo>
                    <a:pt x="4320" y="4985"/>
                  </a:lnTo>
                  <a:lnTo>
                    <a:pt x="4337" y="5000"/>
                  </a:lnTo>
                  <a:lnTo>
                    <a:pt x="4351" y="5015"/>
                  </a:lnTo>
                  <a:lnTo>
                    <a:pt x="4364" y="5032"/>
                  </a:lnTo>
                  <a:lnTo>
                    <a:pt x="4374" y="5048"/>
                  </a:lnTo>
                  <a:lnTo>
                    <a:pt x="4384" y="5064"/>
                  </a:lnTo>
                  <a:lnTo>
                    <a:pt x="4391" y="5081"/>
                  </a:lnTo>
                  <a:lnTo>
                    <a:pt x="4397" y="5098"/>
                  </a:lnTo>
                  <a:lnTo>
                    <a:pt x="4402" y="5114"/>
                  </a:lnTo>
                  <a:lnTo>
                    <a:pt x="4404" y="5132"/>
                  </a:lnTo>
                  <a:lnTo>
                    <a:pt x="4405" y="5150"/>
                  </a:lnTo>
                  <a:lnTo>
                    <a:pt x="4406" y="5168"/>
                  </a:lnTo>
                  <a:lnTo>
                    <a:pt x="4405" y="5186"/>
                  </a:lnTo>
                  <a:lnTo>
                    <a:pt x="4403" y="5205"/>
                  </a:lnTo>
                  <a:lnTo>
                    <a:pt x="4399" y="5223"/>
                  </a:lnTo>
                  <a:lnTo>
                    <a:pt x="4396" y="5243"/>
                  </a:lnTo>
                  <a:lnTo>
                    <a:pt x="4386" y="5281"/>
                  </a:lnTo>
                  <a:lnTo>
                    <a:pt x="4373" y="5321"/>
                  </a:lnTo>
                  <a:lnTo>
                    <a:pt x="4359" y="5363"/>
                  </a:lnTo>
                  <a:lnTo>
                    <a:pt x="4344" y="5405"/>
                  </a:lnTo>
                  <a:lnTo>
                    <a:pt x="4334" y="5430"/>
                  </a:lnTo>
                  <a:lnTo>
                    <a:pt x="4325" y="5455"/>
                  </a:lnTo>
                  <a:lnTo>
                    <a:pt x="4316" y="5481"/>
                  </a:lnTo>
                  <a:lnTo>
                    <a:pt x="4308" y="5507"/>
                  </a:lnTo>
                  <a:lnTo>
                    <a:pt x="4301" y="5534"/>
                  </a:lnTo>
                  <a:lnTo>
                    <a:pt x="4295" y="5560"/>
                  </a:lnTo>
                  <a:lnTo>
                    <a:pt x="4289" y="5587"/>
                  </a:lnTo>
                  <a:lnTo>
                    <a:pt x="4285" y="5613"/>
                  </a:lnTo>
                  <a:lnTo>
                    <a:pt x="4274" y="5720"/>
                  </a:lnTo>
                  <a:lnTo>
                    <a:pt x="4264" y="5822"/>
                  </a:lnTo>
                  <a:lnTo>
                    <a:pt x="4255" y="5921"/>
                  </a:lnTo>
                  <a:lnTo>
                    <a:pt x="4249" y="6017"/>
                  </a:lnTo>
                  <a:lnTo>
                    <a:pt x="4242" y="6109"/>
                  </a:lnTo>
                  <a:lnTo>
                    <a:pt x="4238" y="6198"/>
                  </a:lnTo>
                  <a:lnTo>
                    <a:pt x="4235" y="6283"/>
                  </a:lnTo>
                  <a:lnTo>
                    <a:pt x="4232" y="6366"/>
                  </a:lnTo>
                  <a:lnTo>
                    <a:pt x="4232" y="6445"/>
                  </a:lnTo>
                  <a:lnTo>
                    <a:pt x="4232" y="6523"/>
                  </a:lnTo>
                  <a:lnTo>
                    <a:pt x="4233" y="6596"/>
                  </a:lnTo>
                  <a:lnTo>
                    <a:pt x="4236" y="6668"/>
                  </a:lnTo>
                  <a:lnTo>
                    <a:pt x="4239" y="6736"/>
                  </a:lnTo>
                  <a:lnTo>
                    <a:pt x="4242" y="6803"/>
                  </a:lnTo>
                  <a:lnTo>
                    <a:pt x="4248" y="6867"/>
                  </a:lnTo>
                  <a:lnTo>
                    <a:pt x="4253" y="6929"/>
                  </a:lnTo>
                  <a:lnTo>
                    <a:pt x="4259" y="6988"/>
                  </a:lnTo>
                  <a:lnTo>
                    <a:pt x="4266" y="7047"/>
                  </a:lnTo>
                  <a:lnTo>
                    <a:pt x="4274" y="7102"/>
                  </a:lnTo>
                  <a:lnTo>
                    <a:pt x="4281" y="7157"/>
                  </a:lnTo>
                  <a:lnTo>
                    <a:pt x="4290" y="7209"/>
                  </a:lnTo>
                  <a:lnTo>
                    <a:pt x="4299" y="7260"/>
                  </a:lnTo>
                  <a:lnTo>
                    <a:pt x="4309" y="7309"/>
                  </a:lnTo>
                  <a:lnTo>
                    <a:pt x="4319" y="7357"/>
                  </a:lnTo>
                  <a:lnTo>
                    <a:pt x="4339" y="7450"/>
                  </a:lnTo>
                  <a:lnTo>
                    <a:pt x="4361" y="7539"/>
                  </a:lnTo>
                  <a:lnTo>
                    <a:pt x="4383" y="7625"/>
                  </a:lnTo>
                  <a:lnTo>
                    <a:pt x="4405" y="7708"/>
                  </a:lnTo>
                  <a:lnTo>
                    <a:pt x="4419" y="7759"/>
                  </a:lnTo>
                  <a:lnTo>
                    <a:pt x="4432" y="7809"/>
                  </a:lnTo>
                  <a:lnTo>
                    <a:pt x="4445" y="7860"/>
                  </a:lnTo>
                  <a:lnTo>
                    <a:pt x="4457" y="7910"/>
                  </a:lnTo>
                  <a:lnTo>
                    <a:pt x="4469" y="7962"/>
                  </a:lnTo>
                  <a:lnTo>
                    <a:pt x="4481" y="8013"/>
                  </a:lnTo>
                  <a:lnTo>
                    <a:pt x="4492" y="8065"/>
                  </a:lnTo>
                  <a:lnTo>
                    <a:pt x="4502" y="8117"/>
                  </a:lnTo>
                  <a:lnTo>
                    <a:pt x="4511" y="8172"/>
                  </a:lnTo>
                  <a:lnTo>
                    <a:pt x="4520" y="8226"/>
                  </a:lnTo>
                  <a:lnTo>
                    <a:pt x="4526" y="8283"/>
                  </a:lnTo>
                  <a:lnTo>
                    <a:pt x="4533" y="8341"/>
                  </a:lnTo>
                  <a:lnTo>
                    <a:pt x="4538" y="8402"/>
                  </a:lnTo>
                  <a:lnTo>
                    <a:pt x="4541" y="8463"/>
                  </a:lnTo>
                  <a:lnTo>
                    <a:pt x="4544" y="8527"/>
                  </a:lnTo>
                  <a:lnTo>
                    <a:pt x="4545" y="8593"/>
                  </a:lnTo>
                  <a:lnTo>
                    <a:pt x="4544" y="8610"/>
                  </a:lnTo>
                  <a:lnTo>
                    <a:pt x="4541" y="8625"/>
                  </a:lnTo>
                  <a:lnTo>
                    <a:pt x="4538" y="8639"/>
                  </a:lnTo>
                  <a:lnTo>
                    <a:pt x="4534" y="8653"/>
                  </a:lnTo>
                  <a:lnTo>
                    <a:pt x="4530" y="8659"/>
                  </a:lnTo>
                  <a:lnTo>
                    <a:pt x="4528" y="8664"/>
                  </a:lnTo>
                  <a:lnTo>
                    <a:pt x="4522" y="8677"/>
                  </a:lnTo>
                  <a:lnTo>
                    <a:pt x="4514" y="8688"/>
                  </a:lnTo>
                  <a:lnTo>
                    <a:pt x="4505" y="8700"/>
                  </a:lnTo>
                  <a:lnTo>
                    <a:pt x="4497" y="8711"/>
                  </a:lnTo>
                  <a:lnTo>
                    <a:pt x="4486" y="8721"/>
                  </a:lnTo>
                  <a:lnTo>
                    <a:pt x="4475" y="8731"/>
                  </a:lnTo>
                  <a:lnTo>
                    <a:pt x="4463" y="8739"/>
                  </a:lnTo>
                  <a:lnTo>
                    <a:pt x="4450" y="8748"/>
                  </a:lnTo>
                  <a:lnTo>
                    <a:pt x="4435" y="8756"/>
                  </a:lnTo>
                  <a:lnTo>
                    <a:pt x="4420" y="8763"/>
                  </a:lnTo>
                  <a:lnTo>
                    <a:pt x="4405" y="8771"/>
                  </a:lnTo>
                  <a:lnTo>
                    <a:pt x="4388" y="8777"/>
                  </a:lnTo>
                  <a:lnTo>
                    <a:pt x="4371" y="8783"/>
                  </a:lnTo>
                  <a:lnTo>
                    <a:pt x="4354" y="8788"/>
                  </a:lnTo>
                  <a:lnTo>
                    <a:pt x="4335" y="8794"/>
                  </a:lnTo>
                  <a:lnTo>
                    <a:pt x="4315" y="8798"/>
                  </a:lnTo>
                  <a:lnTo>
                    <a:pt x="4280" y="8806"/>
                  </a:lnTo>
                  <a:lnTo>
                    <a:pt x="4244" y="8811"/>
                  </a:lnTo>
                  <a:lnTo>
                    <a:pt x="4205" y="8815"/>
                  </a:lnTo>
                  <a:lnTo>
                    <a:pt x="4165" y="8820"/>
                  </a:lnTo>
                  <a:lnTo>
                    <a:pt x="4122" y="8823"/>
                  </a:lnTo>
                  <a:lnTo>
                    <a:pt x="4078" y="8825"/>
                  </a:lnTo>
                  <a:lnTo>
                    <a:pt x="4033" y="8826"/>
                  </a:lnTo>
                  <a:lnTo>
                    <a:pt x="3987" y="8826"/>
                  </a:lnTo>
                  <a:lnTo>
                    <a:pt x="3941" y="8826"/>
                  </a:lnTo>
                  <a:lnTo>
                    <a:pt x="3893" y="8825"/>
                  </a:lnTo>
                  <a:lnTo>
                    <a:pt x="3845" y="8823"/>
                  </a:lnTo>
                  <a:lnTo>
                    <a:pt x="3797" y="8821"/>
                  </a:lnTo>
                  <a:lnTo>
                    <a:pt x="3697" y="8815"/>
                  </a:lnTo>
                  <a:lnTo>
                    <a:pt x="3596" y="8807"/>
                  </a:lnTo>
                  <a:lnTo>
                    <a:pt x="3494" y="8797"/>
                  </a:lnTo>
                  <a:lnTo>
                    <a:pt x="3394" y="8786"/>
                  </a:lnTo>
                  <a:lnTo>
                    <a:pt x="3296" y="8774"/>
                  </a:lnTo>
                  <a:lnTo>
                    <a:pt x="3199" y="8761"/>
                  </a:lnTo>
                  <a:lnTo>
                    <a:pt x="3109" y="8748"/>
                  </a:lnTo>
                  <a:lnTo>
                    <a:pt x="3023" y="8734"/>
                  </a:lnTo>
                  <a:lnTo>
                    <a:pt x="2944" y="8721"/>
                  </a:lnTo>
                  <a:lnTo>
                    <a:pt x="2873" y="8707"/>
                  </a:lnTo>
                  <a:lnTo>
                    <a:pt x="2812" y="8695"/>
                  </a:lnTo>
                  <a:lnTo>
                    <a:pt x="2759" y="8683"/>
                  </a:lnTo>
                  <a:lnTo>
                    <a:pt x="2719" y="8673"/>
                  </a:lnTo>
                  <a:lnTo>
                    <a:pt x="2692" y="8663"/>
                  </a:lnTo>
                  <a:lnTo>
                    <a:pt x="2678" y="8659"/>
                  </a:lnTo>
                  <a:lnTo>
                    <a:pt x="2662" y="8654"/>
                  </a:lnTo>
                  <a:lnTo>
                    <a:pt x="2646" y="8650"/>
                  </a:lnTo>
                  <a:lnTo>
                    <a:pt x="2628" y="8646"/>
                  </a:lnTo>
                  <a:lnTo>
                    <a:pt x="2589" y="8638"/>
                  </a:lnTo>
                  <a:lnTo>
                    <a:pt x="2546" y="8631"/>
                  </a:lnTo>
                  <a:lnTo>
                    <a:pt x="2500" y="8625"/>
                  </a:lnTo>
                  <a:lnTo>
                    <a:pt x="2449" y="8619"/>
                  </a:lnTo>
                  <a:lnTo>
                    <a:pt x="2396" y="8614"/>
                  </a:lnTo>
                  <a:lnTo>
                    <a:pt x="2339" y="8609"/>
                  </a:lnTo>
                  <a:lnTo>
                    <a:pt x="2284" y="8603"/>
                  </a:lnTo>
                  <a:lnTo>
                    <a:pt x="2228" y="8597"/>
                  </a:lnTo>
                  <a:lnTo>
                    <a:pt x="2169" y="8590"/>
                  </a:lnTo>
                  <a:lnTo>
                    <a:pt x="2109" y="8583"/>
                  </a:lnTo>
                  <a:lnTo>
                    <a:pt x="2045" y="8575"/>
                  </a:lnTo>
                  <a:lnTo>
                    <a:pt x="1982" y="8566"/>
                  </a:lnTo>
                  <a:lnTo>
                    <a:pt x="1915" y="8555"/>
                  </a:lnTo>
                  <a:lnTo>
                    <a:pt x="1849" y="8544"/>
                  </a:lnTo>
                  <a:lnTo>
                    <a:pt x="1780" y="8530"/>
                  </a:lnTo>
                  <a:lnTo>
                    <a:pt x="1710" y="8516"/>
                  </a:lnTo>
                  <a:lnTo>
                    <a:pt x="1639" y="8499"/>
                  </a:lnTo>
                  <a:lnTo>
                    <a:pt x="1567" y="8480"/>
                  </a:lnTo>
                  <a:lnTo>
                    <a:pt x="1531" y="8469"/>
                  </a:lnTo>
                  <a:lnTo>
                    <a:pt x="1495" y="8458"/>
                  </a:lnTo>
                  <a:lnTo>
                    <a:pt x="1458" y="8447"/>
                  </a:lnTo>
                  <a:lnTo>
                    <a:pt x="1422" y="8434"/>
                  </a:lnTo>
                  <a:lnTo>
                    <a:pt x="1385" y="8422"/>
                  </a:lnTo>
                  <a:lnTo>
                    <a:pt x="1348" y="8408"/>
                  </a:lnTo>
                  <a:lnTo>
                    <a:pt x="1310" y="8395"/>
                  </a:lnTo>
                  <a:lnTo>
                    <a:pt x="1273" y="8380"/>
                  </a:lnTo>
                  <a:lnTo>
                    <a:pt x="1265" y="8375"/>
                  </a:lnTo>
                  <a:lnTo>
                    <a:pt x="1257" y="8371"/>
                  </a:lnTo>
                  <a:lnTo>
                    <a:pt x="1249" y="8366"/>
                  </a:lnTo>
                  <a:lnTo>
                    <a:pt x="1243" y="8360"/>
                  </a:lnTo>
                  <a:lnTo>
                    <a:pt x="1237" y="8354"/>
                  </a:lnTo>
                  <a:lnTo>
                    <a:pt x="1232" y="8347"/>
                  </a:lnTo>
                  <a:lnTo>
                    <a:pt x="1228" y="8340"/>
                  </a:lnTo>
                  <a:lnTo>
                    <a:pt x="1224" y="8332"/>
                  </a:lnTo>
                  <a:lnTo>
                    <a:pt x="1221" y="8323"/>
                  </a:lnTo>
                  <a:lnTo>
                    <a:pt x="1219" y="8314"/>
                  </a:lnTo>
                  <a:lnTo>
                    <a:pt x="1218" y="8307"/>
                  </a:lnTo>
                  <a:lnTo>
                    <a:pt x="1217" y="8297"/>
                  </a:lnTo>
                  <a:lnTo>
                    <a:pt x="1217" y="8288"/>
                  </a:lnTo>
                  <a:lnTo>
                    <a:pt x="1218" y="8280"/>
                  </a:lnTo>
                  <a:lnTo>
                    <a:pt x="1220" y="8271"/>
                  </a:lnTo>
                  <a:lnTo>
                    <a:pt x="1223" y="8262"/>
                  </a:lnTo>
                  <a:lnTo>
                    <a:pt x="1228" y="8255"/>
                  </a:lnTo>
                  <a:lnTo>
                    <a:pt x="1232" y="8246"/>
                  </a:lnTo>
                  <a:lnTo>
                    <a:pt x="1237" y="8239"/>
                  </a:lnTo>
                  <a:lnTo>
                    <a:pt x="1243" y="8233"/>
                  </a:lnTo>
                  <a:lnTo>
                    <a:pt x="1249" y="8227"/>
                  </a:lnTo>
                  <a:lnTo>
                    <a:pt x="1257" y="8222"/>
                  </a:lnTo>
                  <a:lnTo>
                    <a:pt x="1264" y="8218"/>
                  </a:lnTo>
                  <a:lnTo>
                    <a:pt x="1272" y="8213"/>
                  </a:lnTo>
                  <a:lnTo>
                    <a:pt x="1280" y="8210"/>
                  </a:lnTo>
                  <a:lnTo>
                    <a:pt x="1289" y="8208"/>
                  </a:lnTo>
                  <a:lnTo>
                    <a:pt x="1297" y="8207"/>
                  </a:lnTo>
                  <a:lnTo>
                    <a:pt x="1306" y="8206"/>
                  </a:lnTo>
                  <a:lnTo>
                    <a:pt x="1315" y="8207"/>
                  </a:lnTo>
                  <a:lnTo>
                    <a:pt x="1324" y="8208"/>
                  </a:lnTo>
                  <a:lnTo>
                    <a:pt x="1332" y="8210"/>
                  </a:lnTo>
                  <a:lnTo>
                    <a:pt x="1341" y="8213"/>
                  </a:lnTo>
                  <a:lnTo>
                    <a:pt x="1376" y="8226"/>
                  </a:lnTo>
                  <a:lnTo>
                    <a:pt x="1411" y="8240"/>
                  </a:lnTo>
                  <a:lnTo>
                    <a:pt x="1446" y="8252"/>
                  </a:lnTo>
                  <a:lnTo>
                    <a:pt x="1481" y="8264"/>
                  </a:lnTo>
                  <a:lnTo>
                    <a:pt x="1551" y="8287"/>
                  </a:lnTo>
                  <a:lnTo>
                    <a:pt x="1619" y="8307"/>
                  </a:lnTo>
                  <a:lnTo>
                    <a:pt x="1688" y="8325"/>
                  </a:lnTo>
                  <a:lnTo>
                    <a:pt x="1755" y="8341"/>
                  </a:lnTo>
                  <a:lnTo>
                    <a:pt x="1821" y="8355"/>
                  </a:lnTo>
                  <a:lnTo>
                    <a:pt x="1887" y="8368"/>
                  </a:lnTo>
                  <a:lnTo>
                    <a:pt x="1951" y="8379"/>
                  </a:lnTo>
                  <a:lnTo>
                    <a:pt x="2015" y="8389"/>
                  </a:lnTo>
                  <a:lnTo>
                    <a:pt x="2076" y="8397"/>
                  </a:lnTo>
                  <a:lnTo>
                    <a:pt x="2136" y="8405"/>
                  </a:lnTo>
                  <a:lnTo>
                    <a:pt x="2194" y="8412"/>
                  </a:lnTo>
                  <a:lnTo>
                    <a:pt x="2251" y="8418"/>
                  </a:lnTo>
                  <a:lnTo>
                    <a:pt x="2305" y="8423"/>
                  </a:lnTo>
                  <a:lnTo>
                    <a:pt x="2358" y="8429"/>
                  </a:lnTo>
                  <a:lnTo>
                    <a:pt x="2419" y="8435"/>
                  </a:lnTo>
                  <a:lnTo>
                    <a:pt x="2478" y="8442"/>
                  </a:lnTo>
                  <a:lnTo>
                    <a:pt x="2533" y="8448"/>
                  </a:lnTo>
                  <a:lnTo>
                    <a:pt x="2585" y="8455"/>
                  </a:lnTo>
                  <a:lnTo>
                    <a:pt x="2634" y="8463"/>
                  </a:lnTo>
                  <a:lnTo>
                    <a:pt x="2678" y="8472"/>
                  </a:lnTo>
                  <a:lnTo>
                    <a:pt x="2699" y="8477"/>
                  </a:lnTo>
                  <a:lnTo>
                    <a:pt x="2719" y="8482"/>
                  </a:lnTo>
                  <a:lnTo>
                    <a:pt x="2738" y="8489"/>
                  </a:lnTo>
                  <a:lnTo>
                    <a:pt x="2756" y="8495"/>
                  </a:lnTo>
                  <a:lnTo>
                    <a:pt x="2755" y="8495"/>
                  </a:lnTo>
                  <a:lnTo>
                    <a:pt x="2756" y="8495"/>
                  </a:lnTo>
                  <a:lnTo>
                    <a:pt x="2782" y="8504"/>
                  </a:lnTo>
                  <a:lnTo>
                    <a:pt x="2819" y="8514"/>
                  </a:lnTo>
                  <a:lnTo>
                    <a:pt x="2868" y="8525"/>
                  </a:lnTo>
                  <a:lnTo>
                    <a:pt x="2926" y="8536"/>
                  </a:lnTo>
                  <a:lnTo>
                    <a:pt x="2993" y="8548"/>
                  </a:lnTo>
                  <a:lnTo>
                    <a:pt x="3067" y="8561"/>
                  </a:lnTo>
                  <a:lnTo>
                    <a:pt x="3149" y="8573"/>
                  </a:lnTo>
                  <a:lnTo>
                    <a:pt x="3235" y="8586"/>
                  </a:lnTo>
                  <a:lnTo>
                    <a:pt x="3326" y="8598"/>
                  </a:lnTo>
                  <a:lnTo>
                    <a:pt x="3419" y="8609"/>
                  </a:lnTo>
                  <a:lnTo>
                    <a:pt x="3515" y="8619"/>
                  </a:lnTo>
                  <a:lnTo>
                    <a:pt x="3612" y="8628"/>
                  </a:lnTo>
                  <a:lnTo>
                    <a:pt x="3708" y="8636"/>
                  </a:lnTo>
                  <a:lnTo>
                    <a:pt x="3804" y="8641"/>
                  </a:lnTo>
                  <a:lnTo>
                    <a:pt x="3850" y="8643"/>
                  </a:lnTo>
                  <a:lnTo>
                    <a:pt x="3897" y="8644"/>
                  </a:lnTo>
                  <a:lnTo>
                    <a:pt x="3942" y="8646"/>
                  </a:lnTo>
                  <a:lnTo>
                    <a:pt x="3987" y="8646"/>
                  </a:lnTo>
                  <a:lnTo>
                    <a:pt x="4029" y="8646"/>
                  </a:lnTo>
                  <a:lnTo>
                    <a:pt x="4070" y="8644"/>
                  </a:lnTo>
                  <a:lnTo>
                    <a:pt x="4109" y="8643"/>
                  </a:lnTo>
                  <a:lnTo>
                    <a:pt x="4147" y="8640"/>
                  </a:lnTo>
                  <a:lnTo>
                    <a:pt x="4183" y="8637"/>
                  </a:lnTo>
                  <a:lnTo>
                    <a:pt x="4216" y="8634"/>
                  </a:lnTo>
                  <a:lnTo>
                    <a:pt x="4248" y="8628"/>
                  </a:lnTo>
                  <a:lnTo>
                    <a:pt x="4276" y="8623"/>
                  </a:lnTo>
                  <a:lnTo>
                    <a:pt x="4309" y="8615"/>
                  </a:lnTo>
                  <a:lnTo>
                    <a:pt x="4335" y="8606"/>
                  </a:lnTo>
                  <a:lnTo>
                    <a:pt x="4345" y="8603"/>
                  </a:lnTo>
                  <a:lnTo>
                    <a:pt x="4354" y="8599"/>
                  </a:lnTo>
                  <a:lnTo>
                    <a:pt x="4359" y="8595"/>
                  </a:lnTo>
                  <a:lnTo>
                    <a:pt x="4363" y="8591"/>
                  </a:lnTo>
                  <a:lnTo>
                    <a:pt x="4362" y="8529"/>
                  </a:lnTo>
                  <a:lnTo>
                    <a:pt x="4360" y="8469"/>
                  </a:lnTo>
                  <a:lnTo>
                    <a:pt x="4357" y="8410"/>
                  </a:lnTo>
                  <a:lnTo>
                    <a:pt x="4352" y="8354"/>
                  </a:lnTo>
                  <a:lnTo>
                    <a:pt x="4346" y="8299"/>
                  </a:lnTo>
                  <a:lnTo>
                    <a:pt x="4339" y="8246"/>
                  </a:lnTo>
                  <a:lnTo>
                    <a:pt x="4332" y="8194"/>
                  </a:lnTo>
                  <a:lnTo>
                    <a:pt x="4323" y="8142"/>
                  </a:lnTo>
                  <a:lnTo>
                    <a:pt x="4313" y="8093"/>
                  </a:lnTo>
                  <a:lnTo>
                    <a:pt x="4303" y="8043"/>
                  </a:lnTo>
                  <a:lnTo>
                    <a:pt x="4292" y="7995"/>
                  </a:lnTo>
                  <a:lnTo>
                    <a:pt x="4280" y="7946"/>
                  </a:lnTo>
                  <a:lnTo>
                    <a:pt x="4268" y="7898"/>
                  </a:lnTo>
                  <a:lnTo>
                    <a:pt x="4256" y="7850"/>
                  </a:lnTo>
                  <a:lnTo>
                    <a:pt x="4243" y="7803"/>
                  </a:lnTo>
                  <a:lnTo>
                    <a:pt x="4231" y="7754"/>
                  </a:lnTo>
                  <a:lnTo>
                    <a:pt x="4208" y="7667"/>
                  </a:lnTo>
                  <a:lnTo>
                    <a:pt x="4185" y="7579"/>
                  </a:lnTo>
                  <a:lnTo>
                    <a:pt x="4162" y="7487"/>
                  </a:lnTo>
                  <a:lnTo>
                    <a:pt x="4142" y="7391"/>
                  </a:lnTo>
                  <a:lnTo>
                    <a:pt x="4131" y="7341"/>
                  </a:lnTo>
                  <a:lnTo>
                    <a:pt x="4121" y="7291"/>
                  </a:lnTo>
                  <a:lnTo>
                    <a:pt x="4112" y="7237"/>
                  </a:lnTo>
                  <a:lnTo>
                    <a:pt x="4102" y="7183"/>
                  </a:lnTo>
                  <a:lnTo>
                    <a:pt x="4095" y="7127"/>
                  </a:lnTo>
                  <a:lnTo>
                    <a:pt x="4086" y="7070"/>
                  </a:lnTo>
                  <a:lnTo>
                    <a:pt x="4079" y="7010"/>
                  </a:lnTo>
                  <a:lnTo>
                    <a:pt x="4073" y="6949"/>
                  </a:lnTo>
                  <a:lnTo>
                    <a:pt x="4067" y="6884"/>
                  </a:lnTo>
                  <a:lnTo>
                    <a:pt x="4062" y="6818"/>
                  </a:lnTo>
                  <a:lnTo>
                    <a:pt x="4058" y="6750"/>
                  </a:lnTo>
                  <a:lnTo>
                    <a:pt x="4054" y="6678"/>
                  </a:lnTo>
                  <a:lnTo>
                    <a:pt x="4052" y="6606"/>
                  </a:lnTo>
                  <a:lnTo>
                    <a:pt x="4051" y="6529"/>
                  </a:lnTo>
                  <a:lnTo>
                    <a:pt x="4051" y="6450"/>
                  </a:lnTo>
                  <a:lnTo>
                    <a:pt x="4052" y="6368"/>
                  </a:lnTo>
                  <a:lnTo>
                    <a:pt x="4054" y="6283"/>
                  </a:lnTo>
                  <a:lnTo>
                    <a:pt x="4058" y="6195"/>
                  </a:lnTo>
                  <a:lnTo>
                    <a:pt x="4062" y="6103"/>
                  </a:lnTo>
                  <a:lnTo>
                    <a:pt x="4067" y="6009"/>
                  </a:lnTo>
                  <a:lnTo>
                    <a:pt x="4075" y="5911"/>
                  </a:lnTo>
                  <a:lnTo>
                    <a:pt x="4084" y="5809"/>
                  </a:lnTo>
                  <a:lnTo>
                    <a:pt x="4094" y="5704"/>
                  </a:lnTo>
                  <a:lnTo>
                    <a:pt x="4106" y="5594"/>
                  </a:lnTo>
                  <a:lnTo>
                    <a:pt x="4110" y="5559"/>
                  </a:lnTo>
                  <a:lnTo>
                    <a:pt x="4117" y="5525"/>
                  </a:lnTo>
                  <a:lnTo>
                    <a:pt x="4124" y="5492"/>
                  </a:lnTo>
                  <a:lnTo>
                    <a:pt x="4133" y="5461"/>
                  </a:lnTo>
                  <a:lnTo>
                    <a:pt x="4143" y="5430"/>
                  </a:lnTo>
                  <a:lnTo>
                    <a:pt x="4153" y="5401"/>
                  </a:lnTo>
                  <a:lnTo>
                    <a:pt x="4164" y="5371"/>
                  </a:lnTo>
                  <a:lnTo>
                    <a:pt x="4173" y="5343"/>
                  </a:lnTo>
                  <a:lnTo>
                    <a:pt x="4184" y="5314"/>
                  </a:lnTo>
                  <a:lnTo>
                    <a:pt x="4194" y="5284"/>
                  </a:lnTo>
                  <a:lnTo>
                    <a:pt x="4198" y="5270"/>
                  </a:lnTo>
                  <a:lnTo>
                    <a:pt x="4203" y="5256"/>
                  </a:lnTo>
                  <a:lnTo>
                    <a:pt x="4205" y="5242"/>
                  </a:lnTo>
                  <a:lnTo>
                    <a:pt x="4207" y="5229"/>
                  </a:lnTo>
                  <a:lnTo>
                    <a:pt x="4208" y="5216"/>
                  </a:lnTo>
                  <a:lnTo>
                    <a:pt x="4209" y="5203"/>
                  </a:lnTo>
                  <a:lnTo>
                    <a:pt x="4208" y="5190"/>
                  </a:lnTo>
                  <a:lnTo>
                    <a:pt x="4206" y="5178"/>
                  </a:lnTo>
                  <a:lnTo>
                    <a:pt x="4203" y="5166"/>
                  </a:lnTo>
                  <a:lnTo>
                    <a:pt x="4198" y="5154"/>
                  </a:lnTo>
                  <a:lnTo>
                    <a:pt x="4192" y="5142"/>
                  </a:lnTo>
                  <a:lnTo>
                    <a:pt x="4184" y="5130"/>
                  </a:lnTo>
                  <a:lnTo>
                    <a:pt x="4173" y="5136"/>
                  </a:lnTo>
                  <a:lnTo>
                    <a:pt x="4162" y="5142"/>
                  </a:lnTo>
                  <a:lnTo>
                    <a:pt x="4150" y="5145"/>
                  </a:lnTo>
                  <a:lnTo>
                    <a:pt x="4137" y="5147"/>
                  </a:lnTo>
                  <a:lnTo>
                    <a:pt x="4124" y="5147"/>
                  </a:lnTo>
                  <a:lnTo>
                    <a:pt x="4112" y="5145"/>
                  </a:lnTo>
                  <a:lnTo>
                    <a:pt x="4099" y="5141"/>
                  </a:lnTo>
                  <a:lnTo>
                    <a:pt x="4087" y="5135"/>
                  </a:lnTo>
                  <a:lnTo>
                    <a:pt x="4079" y="5132"/>
                  </a:lnTo>
                  <a:lnTo>
                    <a:pt x="4070" y="5129"/>
                  </a:lnTo>
                  <a:lnTo>
                    <a:pt x="4058" y="5125"/>
                  </a:lnTo>
                  <a:lnTo>
                    <a:pt x="4043" y="5123"/>
                  </a:lnTo>
                  <a:lnTo>
                    <a:pt x="4029" y="5122"/>
                  </a:lnTo>
                  <a:lnTo>
                    <a:pt x="4014" y="5122"/>
                  </a:lnTo>
                  <a:lnTo>
                    <a:pt x="3998" y="5122"/>
                  </a:lnTo>
                  <a:lnTo>
                    <a:pt x="3981" y="5122"/>
                  </a:lnTo>
                  <a:lnTo>
                    <a:pt x="3964" y="5124"/>
                  </a:lnTo>
                  <a:lnTo>
                    <a:pt x="3946" y="5126"/>
                  </a:lnTo>
                  <a:lnTo>
                    <a:pt x="3928" y="5129"/>
                  </a:lnTo>
                  <a:lnTo>
                    <a:pt x="3909" y="5132"/>
                  </a:lnTo>
                  <a:lnTo>
                    <a:pt x="3889" y="5137"/>
                  </a:lnTo>
                  <a:lnTo>
                    <a:pt x="3870" y="5142"/>
                  </a:lnTo>
                  <a:lnTo>
                    <a:pt x="3849" y="5148"/>
                  </a:lnTo>
                  <a:lnTo>
                    <a:pt x="3829" y="5155"/>
                  </a:lnTo>
                  <a:lnTo>
                    <a:pt x="3809" y="5162"/>
                  </a:lnTo>
                  <a:lnTo>
                    <a:pt x="3788" y="5171"/>
                  </a:lnTo>
                  <a:lnTo>
                    <a:pt x="3766" y="5180"/>
                  </a:lnTo>
                  <a:lnTo>
                    <a:pt x="3745" y="5191"/>
                  </a:lnTo>
                  <a:lnTo>
                    <a:pt x="3724" y="5202"/>
                  </a:lnTo>
                  <a:lnTo>
                    <a:pt x="3702" y="5215"/>
                  </a:lnTo>
                  <a:lnTo>
                    <a:pt x="3680" y="5228"/>
                  </a:lnTo>
                  <a:lnTo>
                    <a:pt x="3658" y="5242"/>
                  </a:lnTo>
                  <a:lnTo>
                    <a:pt x="3636" y="5257"/>
                  </a:lnTo>
                  <a:lnTo>
                    <a:pt x="3615" y="5273"/>
                  </a:lnTo>
                  <a:lnTo>
                    <a:pt x="3595" y="5291"/>
                  </a:lnTo>
                  <a:lnTo>
                    <a:pt x="3574" y="5309"/>
                  </a:lnTo>
                  <a:lnTo>
                    <a:pt x="3553" y="5329"/>
                  </a:lnTo>
                  <a:lnTo>
                    <a:pt x="3534" y="5349"/>
                  </a:lnTo>
                  <a:lnTo>
                    <a:pt x="3514" y="5370"/>
                  </a:lnTo>
                  <a:lnTo>
                    <a:pt x="3495" y="5393"/>
                  </a:lnTo>
                  <a:lnTo>
                    <a:pt x="3477" y="5417"/>
                  </a:lnTo>
                  <a:lnTo>
                    <a:pt x="3459" y="5442"/>
                  </a:lnTo>
                  <a:lnTo>
                    <a:pt x="3442" y="5468"/>
                  </a:lnTo>
                  <a:lnTo>
                    <a:pt x="3425" y="5496"/>
                  </a:lnTo>
                  <a:lnTo>
                    <a:pt x="3416" y="5515"/>
                  </a:lnTo>
                  <a:lnTo>
                    <a:pt x="3405" y="5535"/>
                  </a:lnTo>
                  <a:lnTo>
                    <a:pt x="3395" y="5554"/>
                  </a:lnTo>
                  <a:lnTo>
                    <a:pt x="3386" y="5575"/>
                  </a:lnTo>
                  <a:lnTo>
                    <a:pt x="3377" y="5597"/>
                  </a:lnTo>
                  <a:lnTo>
                    <a:pt x="3369" y="5619"/>
                  </a:lnTo>
                  <a:lnTo>
                    <a:pt x="3360" y="5640"/>
                  </a:lnTo>
                  <a:lnTo>
                    <a:pt x="3352" y="5663"/>
                  </a:lnTo>
                  <a:lnTo>
                    <a:pt x="3346" y="5687"/>
                  </a:lnTo>
                  <a:lnTo>
                    <a:pt x="3339" y="5711"/>
                  </a:lnTo>
                  <a:lnTo>
                    <a:pt x="3333" y="5736"/>
                  </a:lnTo>
                  <a:lnTo>
                    <a:pt x="3327" y="5761"/>
                  </a:lnTo>
                  <a:lnTo>
                    <a:pt x="3322" y="5788"/>
                  </a:lnTo>
                  <a:lnTo>
                    <a:pt x="3316" y="5814"/>
                  </a:lnTo>
                  <a:lnTo>
                    <a:pt x="3313" y="5841"/>
                  </a:lnTo>
                  <a:lnTo>
                    <a:pt x="3309" y="5869"/>
                  </a:lnTo>
                  <a:lnTo>
                    <a:pt x="3302" y="5936"/>
                  </a:lnTo>
                  <a:lnTo>
                    <a:pt x="3297" y="6003"/>
                  </a:lnTo>
                  <a:lnTo>
                    <a:pt x="3293" y="6070"/>
                  </a:lnTo>
                  <a:lnTo>
                    <a:pt x="3292" y="6137"/>
                  </a:lnTo>
                  <a:lnTo>
                    <a:pt x="3291" y="6205"/>
                  </a:lnTo>
                  <a:lnTo>
                    <a:pt x="3293" y="6272"/>
                  </a:lnTo>
                  <a:lnTo>
                    <a:pt x="3297" y="6341"/>
                  </a:lnTo>
                  <a:lnTo>
                    <a:pt x="3301" y="6408"/>
                  </a:lnTo>
                  <a:lnTo>
                    <a:pt x="3306" y="6476"/>
                  </a:lnTo>
                  <a:lnTo>
                    <a:pt x="3314" y="6543"/>
                  </a:lnTo>
                  <a:lnTo>
                    <a:pt x="3323" y="6611"/>
                  </a:lnTo>
                  <a:lnTo>
                    <a:pt x="3333" y="6677"/>
                  </a:lnTo>
                  <a:lnTo>
                    <a:pt x="3345" y="6745"/>
                  </a:lnTo>
                  <a:lnTo>
                    <a:pt x="3357" y="6811"/>
                  </a:lnTo>
                  <a:lnTo>
                    <a:pt x="3371" y="6878"/>
                  </a:lnTo>
                  <a:lnTo>
                    <a:pt x="3386" y="6944"/>
                  </a:lnTo>
                  <a:lnTo>
                    <a:pt x="3401" y="7010"/>
                  </a:lnTo>
                  <a:lnTo>
                    <a:pt x="3419" y="7075"/>
                  </a:lnTo>
                  <a:lnTo>
                    <a:pt x="3436" y="7139"/>
                  </a:lnTo>
                  <a:lnTo>
                    <a:pt x="3455" y="7203"/>
                  </a:lnTo>
                  <a:lnTo>
                    <a:pt x="3475" y="7267"/>
                  </a:lnTo>
                  <a:lnTo>
                    <a:pt x="3495" y="7330"/>
                  </a:lnTo>
                  <a:lnTo>
                    <a:pt x="3517" y="7392"/>
                  </a:lnTo>
                  <a:lnTo>
                    <a:pt x="3539" y="7453"/>
                  </a:lnTo>
                  <a:lnTo>
                    <a:pt x="3562" y="7514"/>
                  </a:lnTo>
                  <a:lnTo>
                    <a:pt x="3586" y="7574"/>
                  </a:lnTo>
                  <a:lnTo>
                    <a:pt x="3610" y="7633"/>
                  </a:lnTo>
                  <a:lnTo>
                    <a:pt x="3634" y="7690"/>
                  </a:lnTo>
                  <a:lnTo>
                    <a:pt x="3659" y="7747"/>
                  </a:lnTo>
                  <a:lnTo>
                    <a:pt x="3685" y="7804"/>
                  </a:lnTo>
                  <a:lnTo>
                    <a:pt x="3712" y="7858"/>
                  </a:lnTo>
                  <a:lnTo>
                    <a:pt x="3738" y="7913"/>
                  </a:lnTo>
                  <a:lnTo>
                    <a:pt x="3758" y="7954"/>
                  </a:lnTo>
                  <a:lnTo>
                    <a:pt x="3779" y="7994"/>
                  </a:lnTo>
                  <a:lnTo>
                    <a:pt x="3800" y="8033"/>
                  </a:lnTo>
                  <a:lnTo>
                    <a:pt x="3822" y="8073"/>
                  </a:lnTo>
                  <a:lnTo>
                    <a:pt x="3843" y="8111"/>
                  </a:lnTo>
                  <a:lnTo>
                    <a:pt x="3864" y="8148"/>
                  </a:lnTo>
                  <a:lnTo>
                    <a:pt x="3885" y="8185"/>
                  </a:lnTo>
                  <a:lnTo>
                    <a:pt x="3907" y="8220"/>
                  </a:lnTo>
                  <a:lnTo>
                    <a:pt x="3929" y="8255"/>
                  </a:lnTo>
                  <a:lnTo>
                    <a:pt x="3950" y="8288"/>
                  </a:lnTo>
                  <a:lnTo>
                    <a:pt x="3971" y="8321"/>
                  </a:lnTo>
                  <a:lnTo>
                    <a:pt x="3992" y="8353"/>
                  </a:lnTo>
                  <a:lnTo>
                    <a:pt x="4014" y="8384"/>
                  </a:lnTo>
                  <a:lnTo>
                    <a:pt x="4035" y="8414"/>
                  </a:lnTo>
                  <a:lnTo>
                    <a:pt x="4055" y="8443"/>
                  </a:lnTo>
                  <a:lnTo>
                    <a:pt x="4076" y="8471"/>
                  </a:lnTo>
                  <a:lnTo>
                    <a:pt x="4077" y="8471"/>
                  </a:lnTo>
                  <a:lnTo>
                    <a:pt x="4077" y="8472"/>
                  </a:lnTo>
                  <a:close/>
                  <a:moveTo>
                    <a:pt x="7148" y="7773"/>
                  </a:moveTo>
                  <a:lnTo>
                    <a:pt x="7173" y="7766"/>
                  </a:lnTo>
                  <a:lnTo>
                    <a:pt x="7197" y="7756"/>
                  </a:lnTo>
                  <a:lnTo>
                    <a:pt x="7221" y="7747"/>
                  </a:lnTo>
                  <a:lnTo>
                    <a:pt x="7245" y="7737"/>
                  </a:lnTo>
                  <a:lnTo>
                    <a:pt x="7268" y="7726"/>
                  </a:lnTo>
                  <a:lnTo>
                    <a:pt x="7291" y="7716"/>
                  </a:lnTo>
                  <a:lnTo>
                    <a:pt x="7313" y="7706"/>
                  </a:lnTo>
                  <a:lnTo>
                    <a:pt x="7334" y="7694"/>
                  </a:lnTo>
                  <a:lnTo>
                    <a:pt x="7364" y="7678"/>
                  </a:lnTo>
                  <a:lnTo>
                    <a:pt x="7391" y="7662"/>
                  </a:lnTo>
                  <a:lnTo>
                    <a:pt x="7420" y="7645"/>
                  </a:lnTo>
                  <a:lnTo>
                    <a:pt x="7446" y="7627"/>
                  </a:lnTo>
                  <a:lnTo>
                    <a:pt x="7472" y="7609"/>
                  </a:lnTo>
                  <a:lnTo>
                    <a:pt x="7497" y="7590"/>
                  </a:lnTo>
                  <a:lnTo>
                    <a:pt x="7521" y="7571"/>
                  </a:lnTo>
                  <a:lnTo>
                    <a:pt x="7545" y="7550"/>
                  </a:lnTo>
                  <a:lnTo>
                    <a:pt x="7575" y="7524"/>
                  </a:lnTo>
                  <a:lnTo>
                    <a:pt x="7603" y="7495"/>
                  </a:lnTo>
                  <a:lnTo>
                    <a:pt x="7630" y="7466"/>
                  </a:lnTo>
                  <a:lnTo>
                    <a:pt x="7656" y="7437"/>
                  </a:lnTo>
                  <a:lnTo>
                    <a:pt x="7682" y="7405"/>
                  </a:lnTo>
                  <a:lnTo>
                    <a:pt x="7706" y="7373"/>
                  </a:lnTo>
                  <a:lnTo>
                    <a:pt x="7729" y="7341"/>
                  </a:lnTo>
                  <a:lnTo>
                    <a:pt x="7750" y="7307"/>
                  </a:lnTo>
                  <a:lnTo>
                    <a:pt x="7771" y="7273"/>
                  </a:lnTo>
                  <a:lnTo>
                    <a:pt x="7791" y="7237"/>
                  </a:lnTo>
                  <a:lnTo>
                    <a:pt x="7809" y="7201"/>
                  </a:lnTo>
                  <a:lnTo>
                    <a:pt x="7827" y="7164"/>
                  </a:lnTo>
                  <a:lnTo>
                    <a:pt x="7843" y="7126"/>
                  </a:lnTo>
                  <a:lnTo>
                    <a:pt x="7860" y="7088"/>
                  </a:lnTo>
                  <a:lnTo>
                    <a:pt x="7874" y="7049"/>
                  </a:lnTo>
                  <a:lnTo>
                    <a:pt x="7887" y="7009"/>
                  </a:lnTo>
                  <a:lnTo>
                    <a:pt x="7900" y="6968"/>
                  </a:lnTo>
                  <a:lnTo>
                    <a:pt x="7912" y="6927"/>
                  </a:lnTo>
                  <a:lnTo>
                    <a:pt x="7922" y="6885"/>
                  </a:lnTo>
                  <a:lnTo>
                    <a:pt x="7932" y="6842"/>
                  </a:lnTo>
                  <a:lnTo>
                    <a:pt x="7940" y="6799"/>
                  </a:lnTo>
                  <a:lnTo>
                    <a:pt x="7949" y="6755"/>
                  </a:lnTo>
                  <a:lnTo>
                    <a:pt x="7956" y="6710"/>
                  </a:lnTo>
                  <a:lnTo>
                    <a:pt x="7962" y="6665"/>
                  </a:lnTo>
                  <a:lnTo>
                    <a:pt x="7967" y="6620"/>
                  </a:lnTo>
                  <a:lnTo>
                    <a:pt x="7972" y="6574"/>
                  </a:lnTo>
                  <a:lnTo>
                    <a:pt x="7975" y="6527"/>
                  </a:lnTo>
                  <a:lnTo>
                    <a:pt x="7977" y="6479"/>
                  </a:lnTo>
                  <a:lnTo>
                    <a:pt x="7980" y="6432"/>
                  </a:lnTo>
                  <a:lnTo>
                    <a:pt x="7981" y="6384"/>
                  </a:lnTo>
                  <a:lnTo>
                    <a:pt x="7982" y="6335"/>
                  </a:lnTo>
                  <a:lnTo>
                    <a:pt x="7982" y="6286"/>
                  </a:lnTo>
                  <a:lnTo>
                    <a:pt x="7982" y="6278"/>
                  </a:lnTo>
                  <a:lnTo>
                    <a:pt x="7983" y="6268"/>
                  </a:lnTo>
                  <a:lnTo>
                    <a:pt x="7985" y="6260"/>
                  </a:lnTo>
                  <a:lnTo>
                    <a:pt x="7988" y="6252"/>
                  </a:lnTo>
                  <a:lnTo>
                    <a:pt x="7992" y="6244"/>
                  </a:lnTo>
                  <a:lnTo>
                    <a:pt x="7996" y="6236"/>
                  </a:lnTo>
                  <a:lnTo>
                    <a:pt x="8002" y="6229"/>
                  </a:lnTo>
                  <a:lnTo>
                    <a:pt x="8007" y="6222"/>
                  </a:lnTo>
                  <a:lnTo>
                    <a:pt x="8014" y="6217"/>
                  </a:lnTo>
                  <a:lnTo>
                    <a:pt x="8020" y="6211"/>
                  </a:lnTo>
                  <a:lnTo>
                    <a:pt x="8028" y="6207"/>
                  </a:lnTo>
                  <a:lnTo>
                    <a:pt x="8035" y="6203"/>
                  </a:lnTo>
                  <a:lnTo>
                    <a:pt x="8044" y="6200"/>
                  </a:lnTo>
                  <a:lnTo>
                    <a:pt x="8052" y="6197"/>
                  </a:lnTo>
                  <a:lnTo>
                    <a:pt x="8062" y="6196"/>
                  </a:lnTo>
                  <a:lnTo>
                    <a:pt x="8070" y="6196"/>
                  </a:lnTo>
                  <a:lnTo>
                    <a:pt x="8080" y="6196"/>
                  </a:lnTo>
                  <a:lnTo>
                    <a:pt x="8089" y="6197"/>
                  </a:lnTo>
                  <a:lnTo>
                    <a:pt x="8098" y="6199"/>
                  </a:lnTo>
                  <a:lnTo>
                    <a:pt x="8105" y="6203"/>
                  </a:lnTo>
                  <a:lnTo>
                    <a:pt x="8113" y="6206"/>
                  </a:lnTo>
                  <a:lnTo>
                    <a:pt x="8121" y="6210"/>
                  </a:lnTo>
                  <a:lnTo>
                    <a:pt x="8128" y="6216"/>
                  </a:lnTo>
                  <a:lnTo>
                    <a:pt x="8135" y="6221"/>
                  </a:lnTo>
                  <a:lnTo>
                    <a:pt x="8140" y="6228"/>
                  </a:lnTo>
                  <a:lnTo>
                    <a:pt x="8146" y="6234"/>
                  </a:lnTo>
                  <a:lnTo>
                    <a:pt x="8150" y="6242"/>
                  </a:lnTo>
                  <a:lnTo>
                    <a:pt x="8154" y="6249"/>
                  </a:lnTo>
                  <a:lnTo>
                    <a:pt x="8158" y="6258"/>
                  </a:lnTo>
                  <a:lnTo>
                    <a:pt x="8160" y="6266"/>
                  </a:lnTo>
                  <a:lnTo>
                    <a:pt x="8161" y="6275"/>
                  </a:lnTo>
                  <a:lnTo>
                    <a:pt x="8162" y="6284"/>
                  </a:lnTo>
                  <a:lnTo>
                    <a:pt x="8162" y="6338"/>
                  </a:lnTo>
                  <a:lnTo>
                    <a:pt x="8161" y="6391"/>
                  </a:lnTo>
                  <a:lnTo>
                    <a:pt x="8160" y="6444"/>
                  </a:lnTo>
                  <a:lnTo>
                    <a:pt x="8158" y="6497"/>
                  </a:lnTo>
                  <a:lnTo>
                    <a:pt x="8154" y="6548"/>
                  </a:lnTo>
                  <a:lnTo>
                    <a:pt x="8150" y="6599"/>
                  </a:lnTo>
                  <a:lnTo>
                    <a:pt x="8146" y="6650"/>
                  </a:lnTo>
                  <a:lnTo>
                    <a:pt x="8139" y="6700"/>
                  </a:lnTo>
                  <a:lnTo>
                    <a:pt x="8131" y="6750"/>
                  </a:lnTo>
                  <a:lnTo>
                    <a:pt x="8124" y="6799"/>
                  </a:lnTo>
                  <a:lnTo>
                    <a:pt x="8115" y="6847"/>
                  </a:lnTo>
                  <a:lnTo>
                    <a:pt x="8105" y="6895"/>
                  </a:lnTo>
                  <a:lnTo>
                    <a:pt x="8093" y="6942"/>
                  </a:lnTo>
                  <a:lnTo>
                    <a:pt x="8081" y="6989"/>
                  </a:lnTo>
                  <a:lnTo>
                    <a:pt x="8068" y="7035"/>
                  </a:lnTo>
                  <a:lnTo>
                    <a:pt x="8054" y="7079"/>
                  </a:lnTo>
                  <a:lnTo>
                    <a:pt x="8039" y="7124"/>
                  </a:lnTo>
                  <a:lnTo>
                    <a:pt x="8022" y="7168"/>
                  </a:lnTo>
                  <a:lnTo>
                    <a:pt x="8004" y="7210"/>
                  </a:lnTo>
                  <a:lnTo>
                    <a:pt x="7985" y="7252"/>
                  </a:lnTo>
                  <a:lnTo>
                    <a:pt x="7965" y="7293"/>
                  </a:lnTo>
                  <a:lnTo>
                    <a:pt x="7944" y="7333"/>
                  </a:lnTo>
                  <a:lnTo>
                    <a:pt x="7922" y="7373"/>
                  </a:lnTo>
                  <a:lnTo>
                    <a:pt x="7898" y="7412"/>
                  </a:lnTo>
                  <a:lnTo>
                    <a:pt x="7874" y="7450"/>
                  </a:lnTo>
                  <a:lnTo>
                    <a:pt x="7848" y="7486"/>
                  </a:lnTo>
                  <a:lnTo>
                    <a:pt x="7820" y="7522"/>
                  </a:lnTo>
                  <a:lnTo>
                    <a:pt x="7791" y="7556"/>
                  </a:lnTo>
                  <a:lnTo>
                    <a:pt x="7761" y="7590"/>
                  </a:lnTo>
                  <a:lnTo>
                    <a:pt x="7731" y="7623"/>
                  </a:lnTo>
                  <a:lnTo>
                    <a:pt x="7698" y="7654"/>
                  </a:lnTo>
                  <a:lnTo>
                    <a:pt x="7664" y="7686"/>
                  </a:lnTo>
                  <a:lnTo>
                    <a:pt x="7636" y="7709"/>
                  </a:lnTo>
                  <a:lnTo>
                    <a:pt x="7607" y="7732"/>
                  </a:lnTo>
                  <a:lnTo>
                    <a:pt x="7578" y="7755"/>
                  </a:lnTo>
                  <a:lnTo>
                    <a:pt x="7548" y="7775"/>
                  </a:lnTo>
                  <a:lnTo>
                    <a:pt x="7517" y="7796"/>
                  </a:lnTo>
                  <a:lnTo>
                    <a:pt x="7485" y="7816"/>
                  </a:lnTo>
                  <a:lnTo>
                    <a:pt x="7452" y="7835"/>
                  </a:lnTo>
                  <a:lnTo>
                    <a:pt x="7418" y="7854"/>
                  </a:lnTo>
                  <a:lnTo>
                    <a:pt x="7391" y="7867"/>
                  </a:lnTo>
                  <a:lnTo>
                    <a:pt x="7364" y="7881"/>
                  </a:lnTo>
                  <a:lnTo>
                    <a:pt x="7337" y="7893"/>
                  </a:lnTo>
                  <a:lnTo>
                    <a:pt x="7308" y="7906"/>
                  </a:lnTo>
                  <a:lnTo>
                    <a:pt x="7279" y="7918"/>
                  </a:lnTo>
                  <a:lnTo>
                    <a:pt x="7249" y="7929"/>
                  </a:lnTo>
                  <a:lnTo>
                    <a:pt x="7219" y="7940"/>
                  </a:lnTo>
                  <a:lnTo>
                    <a:pt x="7188" y="7950"/>
                  </a:lnTo>
                  <a:lnTo>
                    <a:pt x="7196" y="7984"/>
                  </a:lnTo>
                  <a:lnTo>
                    <a:pt x="7201" y="8018"/>
                  </a:lnTo>
                  <a:lnTo>
                    <a:pt x="7208" y="8052"/>
                  </a:lnTo>
                  <a:lnTo>
                    <a:pt x="7213" y="8086"/>
                  </a:lnTo>
                  <a:lnTo>
                    <a:pt x="7350" y="8039"/>
                  </a:lnTo>
                  <a:lnTo>
                    <a:pt x="7476" y="7986"/>
                  </a:lnTo>
                  <a:lnTo>
                    <a:pt x="7592" y="7926"/>
                  </a:lnTo>
                  <a:lnTo>
                    <a:pt x="7698" y="7859"/>
                  </a:lnTo>
                  <a:lnTo>
                    <a:pt x="7794" y="7785"/>
                  </a:lnTo>
                  <a:lnTo>
                    <a:pt x="7880" y="7707"/>
                  </a:lnTo>
                  <a:lnTo>
                    <a:pt x="7958" y="7621"/>
                  </a:lnTo>
                  <a:lnTo>
                    <a:pt x="8027" y="7530"/>
                  </a:lnTo>
                  <a:lnTo>
                    <a:pt x="8087" y="7434"/>
                  </a:lnTo>
                  <a:lnTo>
                    <a:pt x="8139" y="7332"/>
                  </a:lnTo>
                  <a:lnTo>
                    <a:pt x="8184" y="7226"/>
                  </a:lnTo>
                  <a:lnTo>
                    <a:pt x="8221" y="7115"/>
                  </a:lnTo>
                  <a:lnTo>
                    <a:pt x="8252" y="7000"/>
                  </a:lnTo>
                  <a:lnTo>
                    <a:pt x="8274" y="6880"/>
                  </a:lnTo>
                  <a:lnTo>
                    <a:pt x="8292" y="6756"/>
                  </a:lnTo>
                  <a:lnTo>
                    <a:pt x="8304" y="6628"/>
                  </a:lnTo>
                  <a:lnTo>
                    <a:pt x="8309" y="6498"/>
                  </a:lnTo>
                  <a:lnTo>
                    <a:pt x="8311" y="6364"/>
                  </a:lnTo>
                  <a:lnTo>
                    <a:pt x="8306" y="6226"/>
                  </a:lnTo>
                  <a:lnTo>
                    <a:pt x="8298" y="6087"/>
                  </a:lnTo>
                  <a:lnTo>
                    <a:pt x="8285" y="5944"/>
                  </a:lnTo>
                  <a:lnTo>
                    <a:pt x="8269" y="5800"/>
                  </a:lnTo>
                  <a:lnTo>
                    <a:pt x="8248" y="5654"/>
                  </a:lnTo>
                  <a:lnTo>
                    <a:pt x="8225" y="5504"/>
                  </a:lnTo>
                  <a:lnTo>
                    <a:pt x="8200" y="5354"/>
                  </a:lnTo>
                  <a:lnTo>
                    <a:pt x="8172" y="5203"/>
                  </a:lnTo>
                  <a:lnTo>
                    <a:pt x="8141" y="5050"/>
                  </a:lnTo>
                  <a:lnTo>
                    <a:pt x="8110" y="4897"/>
                  </a:lnTo>
                  <a:lnTo>
                    <a:pt x="8076" y="4743"/>
                  </a:lnTo>
                  <a:lnTo>
                    <a:pt x="8042" y="4588"/>
                  </a:lnTo>
                  <a:lnTo>
                    <a:pt x="8007" y="4434"/>
                  </a:lnTo>
                  <a:lnTo>
                    <a:pt x="7972" y="4279"/>
                  </a:lnTo>
                  <a:lnTo>
                    <a:pt x="7956" y="4206"/>
                  </a:lnTo>
                  <a:lnTo>
                    <a:pt x="7939" y="4133"/>
                  </a:lnTo>
                  <a:lnTo>
                    <a:pt x="7922" y="4060"/>
                  </a:lnTo>
                  <a:lnTo>
                    <a:pt x="7905" y="3988"/>
                  </a:lnTo>
                  <a:lnTo>
                    <a:pt x="7890" y="3915"/>
                  </a:lnTo>
                  <a:lnTo>
                    <a:pt x="7874" y="3843"/>
                  </a:lnTo>
                  <a:lnTo>
                    <a:pt x="7857" y="3770"/>
                  </a:lnTo>
                  <a:lnTo>
                    <a:pt x="7842" y="3698"/>
                  </a:lnTo>
                  <a:lnTo>
                    <a:pt x="7827" y="3628"/>
                  </a:lnTo>
                  <a:lnTo>
                    <a:pt x="7813" y="3556"/>
                  </a:lnTo>
                  <a:lnTo>
                    <a:pt x="7797" y="3485"/>
                  </a:lnTo>
                  <a:lnTo>
                    <a:pt x="7784" y="3414"/>
                  </a:lnTo>
                  <a:lnTo>
                    <a:pt x="7770" y="3344"/>
                  </a:lnTo>
                  <a:lnTo>
                    <a:pt x="7757" y="3274"/>
                  </a:lnTo>
                  <a:lnTo>
                    <a:pt x="7745" y="3205"/>
                  </a:lnTo>
                  <a:lnTo>
                    <a:pt x="7733" y="3135"/>
                  </a:lnTo>
                  <a:lnTo>
                    <a:pt x="7732" y="3132"/>
                  </a:lnTo>
                  <a:lnTo>
                    <a:pt x="7732" y="3131"/>
                  </a:lnTo>
                  <a:lnTo>
                    <a:pt x="7723" y="3080"/>
                  </a:lnTo>
                  <a:lnTo>
                    <a:pt x="7715" y="3028"/>
                  </a:lnTo>
                  <a:lnTo>
                    <a:pt x="7707" y="2975"/>
                  </a:lnTo>
                  <a:lnTo>
                    <a:pt x="7700" y="2922"/>
                  </a:lnTo>
                  <a:lnTo>
                    <a:pt x="7692" y="2868"/>
                  </a:lnTo>
                  <a:lnTo>
                    <a:pt x="7685" y="2815"/>
                  </a:lnTo>
                  <a:lnTo>
                    <a:pt x="7677" y="2760"/>
                  </a:lnTo>
                  <a:lnTo>
                    <a:pt x="7671" y="2705"/>
                  </a:lnTo>
                  <a:lnTo>
                    <a:pt x="7656" y="2601"/>
                  </a:lnTo>
                  <a:lnTo>
                    <a:pt x="7642" y="2495"/>
                  </a:lnTo>
                  <a:lnTo>
                    <a:pt x="7627" y="2388"/>
                  </a:lnTo>
                  <a:lnTo>
                    <a:pt x="7610" y="2282"/>
                  </a:lnTo>
                  <a:lnTo>
                    <a:pt x="7601" y="2230"/>
                  </a:lnTo>
                  <a:lnTo>
                    <a:pt x="7591" y="2177"/>
                  </a:lnTo>
                  <a:lnTo>
                    <a:pt x="7581" y="2125"/>
                  </a:lnTo>
                  <a:lnTo>
                    <a:pt x="7570" y="2072"/>
                  </a:lnTo>
                  <a:lnTo>
                    <a:pt x="7559" y="2020"/>
                  </a:lnTo>
                  <a:lnTo>
                    <a:pt x="7547" y="1968"/>
                  </a:lnTo>
                  <a:lnTo>
                    <a:pt x="7534" y="1917"/>
                  </a:lnTo>
                  <a:lnTo>
                    <a:pt x="7521" y="1865"/>
                  </a:lnTo>
                  <a:lnTo>
                    <a:pt x="7506" y="1814"/>
                  </a:lnTo>
                  <a:lnTo>
                    <a:pt x="7491" y="1764"/>
                  </a:lnTo>
                  <a:lnTo>
                    <a:pt x="7474" y="1714"/>
                  </a:lnTo>
                  <a:lnTo>
                    <a:pt x="7457" y="1665"/>
                  </a:lnTo>
                  <a:lnTo>
                    <a:pt x="7438" y="1616"/>
                  </a:lnTo>
                  <a:lnTo>
                    <a:pt x="7420" y="1567"/>
                  </a:lnTo>
                  <a:lnTo>
                    <a:pt x="7399" y="1519"/>
                  </a:lnTo>
                  <a:lnTo>
                    <a:pt x="7377" y="1472"/>
                  </a:lnTo>
                  <a:lnTo>
                    <a:pt x="7353" y="1426"/>
                  </a:lnTo>
                  <a:lnTo>
                    <a:pt x="7329" y="1380"/>
                  </a:lnTo>
                  <a:lnTo>
                    <a:pt x="7303" y="1335"/>
                  </a:lnTo>
                  <a:lnTo>
                    <a:pt x="7275" y="1291"/>
                  </a:lnTo>
                  <a:lnTo>
                    <a:pt x="7246" y="1248"/>
                  </a:lnTo>
                  <a:lnTo>
                    <a:pt x="7215" y="1205"/>
                  </a:lnTo>
                  <a:lnTo>
                    <a:pt x="7184" y="1164"/>
                  </a:lnTo>
                  <a:lnTo>
                    <a:pt x="7150" y="1122"/>
                  </a:lnTo>
                  <a:lnTo>
                    <a:pt x="7120" y="1090"/>
                  </a:lnTo>
                  <a:lnTo>
                    <a:pt x="7090" y="1059"/>
                  </a:lnTo>
                  <a:lnTo>
                    <a:pt x="7058" y="1030"/>
                  </a:lnTo>
                  <a:lnTo>
                    <a:pt x="7025" y="1002"/>
                  </a:lnTo>
                  <a:lnTo>
                    <a:pt x="6990" y="974"/>
                  </a:lnTo>
                  <a:lnTo>
                    <a:pt x="6955" y="948"/>
                  </a:lnTo>
                  <a:lnTo>
                    <a:pt x="6918" y="924"/>
                  </a:lnTo>
                  <a:lnTo>
                    <a:pt x="6881" y="901"/>
                  </a:lnTo>
                  <a:lnTo>
                    <a:pt x="6843" y="880"/>
                  </a:lnTo>
                  <a:lnTo>
                    <a:pt x="6804" y="860"/>
                  </a:lnTo>
                  <a:lnTo>
                    <a:pt x="6763" y="841"/>
                  </a:lnTo>
                  <a:lnTo>
                    <a:pt x="6723" y="824"/>
                  </a:lnTo>
                  <a:lnTo>
                    <a:pt x="6681" y="808"/>
                  </a:lnTo>
                  <a:lnTo>
                    <a:pt x="6640" y="794"/>
                  </a:lnTo>
                  <a:lnTo>
                    <a:pt x="6597" y="780"/>
                  </a:lnTo>
                  <a:lnTo>
                    <a:pt x="6555" y="769"/>
                  </a:lnTo>
                  <a:lnTo>
                    <a:pt x="6520" y="760"/>
                  </a:lnTo>
                  <a:lnTo>
                    <a:pt x="6486" y="752"/>
                  </a:lnTo>
                  <a:lnTo>
                    <a:pt x="6451" y="746"/>
                  </a:lnTo>
                  <a:lnTo>
                    <a:pt x="6416" y="739"/>
                  </a:lnTo>
                  <a:lnTo>
                    <a:pt x="6381" y="735"/>
                  </a:lnTo>
                  <a:lnTo>
                    <a:pt x="6346" y="730"/>
                  </a:lnTo>
                  <a:lnTo>
                    <a:pt x="6312" y="727"/>
                  </a:lnTo>
                  <a:lnTo>
                    <a:pt x="6277" y="725"/>
                  </a:lnTo>
                  <a:lnTo>
                    <a:pt x="6242" y="723"/>
                  </a:lnTo>
                  <a:lnTo>
                    <a:pt x="6208" y="723"/>
                  </a:lnTo>
                  <a:lnTo>
                    <a:pt x="6174" y="723"/>
                  </a:lnTo>
                  <a:lnTo>
                    <a:pt x="6140" y="724"/>
                  </a:lnTo>
                  <a:lnTo>
                    <a:pt x="6105" y="726"/>
                  </a:lnTo>
                  <a:lnTo>
                    <a:pt x="6072" y="728"/>
                  </a:lnTo>
                  <a:lnTo>
                    <a:pt x="6038" y="733"/>
                  </a:lnTo>
                  <a:lnTo>
                    <a:pt x="6006" y="737"/>
                  </a:lnTo>
                  <a:lnTo>
                    <a:pt x="5974" y="742"/>
                  </a:lnTo>
                  <a:lnTo>
                    <a:pt x="5942" y="749"/>
                  </a:lnTo>
                  <a:lnTo>
                    <a:pt x="5912" y="755"/>
                  </a:lnTo>
                  <a:lnTo>
                    <a:pt x="5881" y="763"/>
                  </a:lnTo>
                  <a:lnTo>
                    <a:pt x="5852" y="772"/>
                  </a:lnTo>
                  <a:lnTo>
                    <a:pt x="5822" y="782"/>
                  </a:lnTo>
                  <a:lnTo>
                    <a:pt x="5794" y="791"/>
                  </a:lnTo>
                  <a:lnTo>
                    <a:pt x="5765" y="802"/>
                  </a:lnTo>
                  <a:lnTo>
                    <a:pt x="5738" y="814"/>
                  </a:lnTo>
                  <a:lnTo>
                    <a:pt x="5712" y="827"/>
                  </a:lnTo>
                  <a:lnTo>
                    <a:pt x="5686" y="840"/>
                  </a:lnTo>
                  <a:lnTo>
                    <a:pt x="5662" y="855"/>
                  </a:lnTo>
                  <a:lnTo>
                    <a:pt x="5636" y="870"/>
                  </a:lnTo>
                  <a:lnTo>
                    <a:pt x="5614" y="886"/>
                  </a:lnTo>
                  <a:lnTo>
                    <a:pt x="5592" y="902"/>
                  </a:lnTo>
                  <a:lnTo>
                    <a:pt x="5570" y="920"/>
                  </a:lnTo>
                  <a:lnTo>
                    <a:pt x="5544" y="944"/>
                  </a:lnTo>
                  <a:lnTo>
                    <a:pt x="5520" y="969"/>
                  </a:lnTo>
                  <a:lnTo>
                    <a:pt x="5508" y="982"/>
                  </a:lnTo>
                  <a:lnTo>
                    <a:pt x="5497" y="995"/>
                  </a:lnTo>
                  <a:lnTo>
                    <a:pt x="5486" y="1009"/>
                  </a:lnTo>
                  <a:lnTo>
                    <a:pt x="5476" y="1022"/>
                  </a:lnTo>
                  <a:lnTo>
                    <a:pt x="5466" y="1038"/>
                  </a:lnTo>
                  <a:lnTo>
                    <a:pt x="5456" y="1052"/>
                  </a:lnTo>
                  <a:lnTo>
                    <a:pt x="5448" y="1067"/>
                  </a:lnTo>
                  <a:lnTo>
                    <a:pt x="5440" y="1082"/>
                  </a:lnTo>
                  <a:lnTo>
                    <a:pt x="5432" y="1097"/>
                  </a:lnTo>
                  <a:lnTo>
                    <a:pt x="5425" y="1114"/>
                  </a:lnTo>
                  <a:lnTo>
                    <a:pt x="5418" y="1130"/>
                  </a:lnTo>
                  <a:lnTo>
                    <a:pt x="5412" y="1146"/>
                  </a:lnTo>
                  <a:lnTo>
                    <a:pt x="5455" y="1174"/>
                  </a:lnTo>
                  <a:lnTo>
                    <a:pt x="5499" y="1200"/>
                  </a:lnTo>
                  <a:lnTo>
                    <a:pt x="5543" y="1228"/>
                  </a:lnTo>
                  <a:lnTo>
                    <a:pt x="5585" y="1256"/>
                  </a:lnTo>
                  <a:lnTo>
                    <a:pt x="5629" y="1286"/>
                  </a:lnTo>
                  <a:lnTo>
                    <a:pt x="5671" y="1315"/>
                  </a:lnTo>
                  <a:lnTo>
                    <a:pt x="5714" y="1347"/>
                  </a:lnTo>
                  <a:lnTo>
                    <a:pt x="5757" y="1377"/>
                  </a:lnTo>
                  <a:lnTo>
                    <a:pt x="5798" y="1409"/>
                  </a:lnTo>
                  <a:lnTo>
                    <a:pt x="5838" y="1441"/>
                  </a:lnTo>
                  <a:lnTo>
                    <a:pt x="5879" y="1473"/>
                  </a:lnTo>
                  <a:lnTo>
                    <a:pt x="5919" y="1507"/>
                  </a:lnTo>
                  <a:lnTo>
                    <a:pt x="5960" y="1541"/>
                  </a:lnTo>
                  <a:lnTo>
                    <a:pt x="5999" y="1576"/>
                  </a:lnTo>
                  <a:lnTo>
                    <a:pt x="6039" y="1612"/>
                  </a:lnTo>
                  <a:lnTo>
                    <a:pt x="6080" y="1647"/>
                  </a:lnTo>
                  <a:lnTo>
                    <a:pt x="6089" y="1616"/>
                  </a:lnTo>
                  <a:lnTo>
                    <a:pt x="6098" y="1584"/>
                  </a:lnTo>
                  <a:lnTo>
                    <a:pt x="6108" y="1555"/>
                  </a:lnTo>
                  <a:lnTo>
                    <a:pt x="6118" y="1527"/>
                  </a:lnTo>
                  <a:lnTo>
                    <a:pt x="6129" y="1499"/>
                  </a:lnTo>
                  <a:lnTo>
                    <a:pt x="6140" y="1472"/>
                  </a:lnTo>
                  <a:lnTo>
                    <a:pt x="6152" y="1447"/>
                  </a:lnTo>
                  <a:lnTo>
                    <a:pt x="6164" y="1423"/>
                  </a:lnTo>
                  <a:lnTo>
                    <a:pt x="6176" y="1400"/>
                  </a:lnTo>
                  <a:lnTo>
                    <a:pt x="6188" y="1377"/>
                  </a:lnTo>
                  <a:lnTo>
                    <a:pt x="6201" y="1357"/>
                  </a:lnTo>
                  <a:lnTo>
                    <a:pt x="6214" y="1337"/>
                  </a:lnTo>
                  <a:lnTo>
                    <a:pt x="6227" y="1317"/>
                  </a:lnTo>
                  <a:lnTo>
                    <a:pt x="6241" y="1300"/>
                  </a:lnTo>
                  <a:lnTo>
                    <a:pt x="6256" y="1283"/>
                  </a:lnTo>
                  <a:lnTo>
                    <a:pt x="6270" y="1267"/>
                  </a:lnTo>
                  <a:lnTo>
                    <a:pt x="6282" y="1254"/>
                  </a:lnTo>
                  <a:lnTo>
                    <a:pt x="6294" y="1241"/>
                  </a:lnTo>
                  <a:lnTo>
                    <a:pt x="6307" y="1230"/>
                  </a:lnTo>
                  <a:lnTo>
                    <a:pt x="6320" y="1219"/>
                  </a:lnTo>
                  <a:lnTo>
                    <a:pt x="6333" y="1209"/>
                  </a:lnTo>
                  <a:lnTo>
                    <a:pt x="6346" y="1199"/>
                  </a:lnTo>
                  <a:lnTo>
                    <a:pt x="6359" y="1189"/>
                  </a:lnTo>
                  <a:lnTo>
                    <a:pt x="6372" y="1180"/>
                  </a:lnTo>
                  <a:lnTo>
                    <a:pt x="6400" y="1165"/>
                  </a:lnTo>
                  <a:lnTo>
                    <a:pt x="6427" y="1152"/>
                  </a:lnTo>
                  <a:lnTo>
                    <a:pt x="6455" y="1140"/>
                  </a:lnTo>
                  <a:lnTo>
                    <a:pt x="6484" y="1131"/>
                  </a:lnTo>
                  <a:lnTo>
                    <a:pt x="6512" y="1124"/>
                  </a:lnTo>
                  <a:lnTo>
                    <a:pt x="6541" y="1118"/>
                  </a:lnTo>
                  <a:lnTo>
                    <a:pt x="6568" y="1115"/>
                  </a:lnTo>
                  <a:lnTo>
                    <a:pt x="6596" y="1113"/>
                  </a:lnTo>
                  <a:lnTo>
                    <a:pt x="6625" y="1113"/>
                  </a:lnTo>
                  <a:lnTo>
                    <a:pt x="6653" y="1114"/>
                  </a:lnTo>
                  <a:lnTo>
                    <a:pt x="6680" y="1117"/>
                  </a:lnTo>
                  <a:lnTo>
                    <a:pt x="6709" y="1121"/>
                  </a:lnTo>
                  <a:lnTo>
                    <a:pt x="6743" y="1128"/>
                  </a:lnTo>
                  <a:lnTo>
                    <a:pt x="6776" y="1137"/>
                  </a:lnTo>
                  <a:lnTo>
                    <a:pt x="6809" y="1146"/>
                  </a:lnTo>
                  <a:lnTo>
                    <a:pt x="6842" y="1158"/>
                  </a:lnTo>
                  <a:lnTo>
                    <a:pt x="6874" y="1172"/>
                  </a:lnTo>
                  <a:lnTo>
                    <a:pt x="6904" y="1186"/>
                  </a:lnTo>
                  <a:lnTo>
                    <a:pt x="6935" y="1201"/>
                  </a:lnTo>
                  <a:lnTo>
                    <a:pt x="6963" y="1217"/>
                  </a:lnTo>
                  <a:lnTo>
                    <a:pt x="6992" y="1234"/>
                  </a:lnTo>
                  <a:lnTo>
                    <a:pt x="7018" y="1250"/>
                  </a:lnTo>
                  <a:lnTo>
                    <a:pt x="7043" y="1267"/>
                  </a:lnTo>
                  <a:lnTo>
                    <a:pt x="7067" y="1284"/>
                  </a:lnTo>
                  <a:lnTo>
                    <a:pt x="7090" y="1301"/>
                  </a:lnTo>
                  <a:lnTo>
                    <a:pt x="7111" y="1317"/>
                  </a:lnTo>
                  <a:lnTo>
                    <a:pt x="7129" y="1333"/>
                  </a:lnTo>
                  <a:lnTo>
                    <a:pt x="7147" y="1348"/>
                  </a:lnTo>
                  <a:lnTo>
                    <a:pt x="7152" y="1354"/>
                  </a:lnTo>
                  <a:lnTo>
                    <a:pt x="7159" y="1362"/>
                  </a:lnTo>
                  <a:lnTo>
                    <a:pt x="7163" y="1370"/>
                  </a:lnTo>
                  <a:lnTo>
                    <a:pt x="7167" y="1377"/>
                  </a:lnTo>
                  <a:lnTo>
                    <a:pt x="7171" y="1385"/>
                  </a:lnTo>
                  <a:lnTo>
                    <a:pt x="7173" y="1394"/>
                  </a:lnTo>
                  <a:lnTo>
                    <a:pt x="7174" y="1402"/>
                  </a:lnTo>
                  <a:lnTo>
                    <a:pt x="7175" y="1411"/>
                  </a:lnTo>
                  <a:lnTo>
                    <a:pt x="7175" y="1420"/>
                  </a:lnTo>
                  <a:lnTo>
                    <a:pt x="7174" y="1429"/>
                  </a:lnTo>
                  <a:lnTo>
                    <a:pt x="7173" y="1436"/>
                  </a:lnTo>
                  <a:lnTo>
                    <a:pt x="7169" y="1445"/>
                  </a:lnTo>
                  <a:lnTo>
                    <a:pt x="7166" y="1454"/>
                  </a:lnTo>
                  <a:lnTo>
                    <a:pt x="7162" y="1461"/>
                  </a:lnTo>
                  <a:lnTo>
                    <a:pt x="7157" y="1469"/>
                  </a:lnTo>
                  <a:lnTo>
                    <a:pt x="7151" y="1475"/>
                  </a:lnTo>
                  <a:lnTo>
                    <a:pt x="7144" y="1482"/>
                  </a:lnTo>
                  <a:lnTo>
                    <a:pt x="7138" y="1487"/>
                  </a:lnTo>
                  <a:lnTo>
                    <a:pt x="7130" y="1493"/>
                  </a:lnTo>
                  <a:lnTo>
                    <a:pt x="7123" y="1496"/>
                  </a:lnTo>
                  <a:lnTo>
                    <a:pt x="7114" y="1499"/>
                  </a:lnTo>
                  <a:lnTo>
                    <a:pt x="7106" y="1503"/>
                  </a:lnTo>
                  <a:lnTo>
                    <a:pt x="7097" y="1504"/>
                  </a:lnTo>
                  <a:lnTo>
                    <a:pt x="7089" y="1505"/>
                  </a:lnTo>
                  <a:lnTo>
                    <a:pt x="7080" y="1505"/>
                  </a:lnTo>
                  <a:lnTo>
                    <a:pt x="7071" y="1504"/>
                  </a:lnTo>
                  <a:lnTo>
                    <a:pt x="7062" y="1502"/>
                  </a:lnTo>
                  <a:lnTo>
                    <a:pt x="7055" y="1499"/>
                  </a:lnTo>
                  <a:lnTo>
                    <a:pt x="7046" y="1496"/>
                  </a:lnTo>
                  <a:lnTo>
                    <a:pt x="7038" y="1492"/>
                  </a:lnTo>
                  <a:lnTo>
                    <a:pt x="7031" y="1486"/>
                  </a:lnTo>
                  <a:lnTo>
                    <a:pt x="7024" y="1481"/>
                  </a:lnTo>
                  <a:lnTo>
                    <a:pt x="6995" y="1456"/>
                  </a:lnTo>
                  <a:lnTo>
                    <a:pt x="6961" y="1429"/>
                  </a:lnTo>
                  <a:lnTo>
                    <a:pt x="6941" y="1415"/>
                  </a:lnTo>
                  <a:lnTo>
                    <a:pt x="6922" y="1401"/>
                  </a:lnTo>
                  <a:lnTo>
                    <a:pt x="6900" y="1388"/>
                  </a:lnTo>
                  <a:lnTo>
                    <a:pt x="6878" y="1375"/>
                  </a:lnTo>
                  <a:lnTo>
                    <a:pt x="6855" y="1362"/>
                  </a:lnTo>
                  <a:lnTo>
                    <a:pt x="6831" y="1350"/>
                  </a:lnTo>
                  <a:lnTo>
                    <a:pt x="6807" y="1339"/>
                  </a:lnTo>
                  <a:lnTo>
                    <a:pt x="6782" y="1328"/>
                  </a:lnTo>
                  <a:lnTo>
                    <a:pt x="6757" y="1320"/>
                  </a:lnTo>
                  <a:lnTo>
                    <a:pt x="6731" y="1311"/>
                  </a:lnTo>
                  <a:lnTo>
                    <a:pt x="6704" y="1304"/>
                  </a:lnTo>
                  <a:lnTo>
                    <a:pt x="6678" y="1299"/>
                  </a:lnTo>
                  <a:lnTo>
                    <a:pt x="6660" y="1296"/>
                  </a:lnTo>
                  <a:lnTo>
                    <a:pt x="6641" y="1294"/>
                  </a:lnTo>
                  <a:lnTo>
                    <a:pt x="6624" y="1294"/>
                  </a:lnTo>
                  <a:lnTo>
                    <a:pt x="6605" y="1294"/>
                  </a:lnTo>
                  <a:lnTo>
                    <a:pt x="6586" y="1295"/>
                  </a:lnTo>
                  <a:lnTo>
                    <a:pt x="6569" y="1296"/>
                  </a:lnTo>
                  <a:lnTo>
                    <a:pt x="6551" y="1299"/>
                  </a:lnTo>
                  <a:lnTo>
                    <a:pt x="6534" y="1303"/>
                  </a:lnTo>
                  <a:lnTo>
                    <a:pt x="6517" y="1310"/>
                  </a:lnTo>
                  <a:lnTo>
                    <a:pt x="6500" y="1316"/>
                  </a:lnTo>
                  <a:lnTo>
                    <a:pt x="6484" y="1325"/>
                  </a:lnTo>
                  <a:lnTo>
                    <a:pt x="6466" y="1335"/>
                  </a:lnTo>
                  <a:lnTo>
                    <a:pt x="6450" y="1346"/>
                  </a:lnTo>
                  <a:lnTo>
                    <a:pt x="6434" y="1359"/>
                  </a:lnTo>
                  <a:lnTo>
                    <a:pt x="6418" y="1373"/>
                  </a:lnTo>
                  <a:lnTo>
                    <a:pt x="6403" y="1389"/>
                  </a:lnTo>
                  <a:lnTo>
                    <a:pt x="6399" y="1393"/>
                  </a:lnTo>
                  <a:lnTo>
                    <a:pt x="6465" y="1437"/>
                  </a:lnTo>
                  <a:lnTo>
                    <a:pt x="6529" y="1486"/>
                  </a:lnTo>
                  <a:lnTo>
                    <a:pt x="6586" y="1540"/>
                  </a:lnTo>
                  <a:lnTo>
                    <a:pt x="6642" y="1596"/>
                  </a:lnTo>
                  <a:lnTo>
                    <a:pt x="6693" y="1656"/>
                  </a:lnTo>
                  <a:lnTo>
                    <a:pt x="6740" y="1719"/>
                  </a:lnTo>
                  <a:lnTo>
                    <a:pt x="6785" y="1786"/>
                  </a:lnTo>
                  <a:lnTo>
                    <a:pt x="6826" y="1854"/>
                  </a:lnTo>
                  <a:lnTo>
                    <a:pt x="6864" y="1926"/>
                  </a:lnTo>
                  <a:lnTo>
                    <a:pt x="6899" y="2000"/>
                  </a:lnTo>
                  <a:lnTo>
                    <a:pt x="6930" y="2078"/>
                  </a:lnTo>
                  <a:lnTo>
                    <a:pt x="6960" y="2156"/>
                  </a:lnTo>
                  <a:lnTo>
                    <a:pt x="6986" y="2237"/>
                  </a:lnTo>
                  <a:lnTo>
                    <a:pt x="7010" y="2318"/>
                  </a:lnTo>
                  <a:lnTo>
                    <a:pt x="7032" y="2402"/>
                  </a:lnTo>
                  <a:lnTo>
                    <a:pt x="7050" y="2487"/>
                  </a:lnTo>
                  <a:lnTo>
                    <a:pt x="7068" y="2574"/>
                  </a:lnTo>
                  <a:lnTo>
                    <a:pt x="7083" y="2660"/>
                  </a:lnTo>
                  <a:lnTo>
                    <a:pt x="7096" y="2749"/>
                  </a:lnTo>
                  <a:lnTo>
                    <a:pt x="7108" y="2837"/>
                  </a:lnTo>
                  <a:lnTo>
                    <a:pt x="7118" y="2926"/>
                  </a:lnTo>
                  <a:lnTo>
                    <a:pt x="7127" y="3014"/>
                  </a:lnTo>
                  <a:lnTo>
                    <a:pt x="7133" y="3103"/>
                  </a:lnTo>
                  <a:lnTo>
                    <a:pt x="7140" y="3191"/>
                  </a:lnTo>
                  <a:lnTo>
                    <a:pt x="7145" y="3279"/>
                  </a:lnTo>
                  <a:lnTo>
                    <a:pt x="7149" y="3366"/>
                  </a:lnTo>
                  <a:lnTo>
                    <a:pt x="7152" y="3452"/>
                  </a:lnTo>
                  <a:lnTo>
                    <a:pt x="7154" y="3538"/>
                  </a:lnTo>
                  <a:lnTo>
                    <a:pt x="7159" y="3705"/>
                  </a:lnTo>
                  <a:lnTo>
                    <a:pt x="7161" y="3864"/>
                  </a:lnTo>
                  <a:lnTo>
                    <a:pt x="7162" y="3975"/>
                  </a:lnTo>
                  <a:lnTo>
                    <a:pt x="7164" y="4081"/>
                  </a:lnTo>
                  <a:lnTo>
                    <a:pt x="7167" y="4181"/>
                  </a:lnTo>
                  <a:lnTo>
                    <a:pt x="7171" y="4274"/>
                  </a:lnTo>
                  <a:lnTo>
                    <a:pt x="7173" y="4317"/>
                  </a:lnTo>
                  <a:lnTo>
                    <a:pt x="7176" y="4359"/>
                  </a:lnTo>
                  <a:lnTo>
                    <a:pt x="7179" y="4398"/>
                  </a:lnTo>
                  <a:lnTo>
                    <a:pt x="7184" y="4436"/>
                  </a:lnTo>
                  <a:lnTo>
                    <a:pt x="7188" y="4471"/>
                  </a:lnTo>
                  <a:lnTo>
                    <a:pt x="7194" y="4503"/>
                  </a:lnTo>
                  <a:lnTo>
                    <a:pt x="7199" y="4534"/>
                  </a:lnTo>
                  <a:lnTo>
                    <a:pt x="7206" y="4561"/>
                  </a:lnTo>
                  <a:lnTo>
                    <a:pt x="7222" y="4622"/>
                  </a:lnTo>
                  <a:lnTo>
                    <a:pt x="7239" y="4691"/>
                  </a:lnTo>
                  <a:lnTo>
                    <a:pt x="7259" y="4765"/>
                  </a:lnTo>
                  <a:lnTo>
                    <a:pt x="7279" y="4844"/>
                  </a:lnTo>
                  <a:lnTo>
                    <a:pt x="7299" y="4928"/>
                  </a:lnTo>
                  <a:lnTo>
                    <a:pt x="7320" y="5017"/>
                  </a:lnTo>
                  <a:lnTo>
                    <a:pt x="7341" y="5110"/>
                  </a:lnTo>
                  <a:lnTo>
                    <a:pt x="7362" y="5206"/>
                  </a:lnTo>
                  <a:lnTo>
                    <a:pt x="7382" y="5304"/>
                  </a:lnTo>
                  <a:lnTo>
                    <a:pt x="7401" y="5405"/>
                  </a:lnTo>
                  <a:lnTo>
                    <a:pt x="7420" y="5509"/>
                  </a:lnTo>
                  <a:lnTo>
                    <a:pt x="7436" y="5613"/>
                  </a:lnTo>
                  <a:lnTo>
                    <a:pt x="7450" y="5718"/>
                  </a:lnTo>
                  <a:lnTo>
                    <a:pt x="7463" y="5823"/>
                  </a:lnTo>
                  <a:lnTo>
                    <a:pt x="7469" y="5877"/>
                  </a:lnTo>
                  <a:lnTo>
                    <a:pt x="7473" y="5929"/>
                  </a:lnTo>
                  <a:lnTo>
                    <a:pt x="7477" y="5981"/>
                  </a:lnTo>
                  <a:lnTo>
                    <a:pt x="7481" y="6034"/>
                  </a:lnTo>
                  <a:lnTo>
                    <a:pt x="7483" y="6086"/>
                  </a:lnTo>
                  <a:lnTo>
                    <a:pt x="7485" y="6138"/>
                  </a:lnTo>
                  <a:lnTo>
                    <a:pt x="7486" y="6189"/>
                  </a:lnTo>
                  <a:lnTo>
                    <a:pt x="7486" y="6241"/>
                  </a:lnTo>
                  <a:lnTo>
                    <a:pt x="7485" y="6291"/>
                  </a:lnTo>
                  <a:lnTo>
                    <a:pt x="7484" y="6341"/>
                  </a:lnTo>
                  <a:lnTo>
                    <a:pt x="7481" y="6390"/>
                  </a:lnTo>
                  <a:lnTo>
                    <a:pt x="7477" y="6439"/>
                  </a:lnTo>
                  <a:lnTo>
                    <a:pt x="7472" y="6487"/>
                  </a:lnTo>
                  <a:lnTo>
                    <a:pt x="7466" y="6534"/>
                  </a:lnTo>
                  <a:lnTo>
                    <a:pt x="7460" y="6579"/>
                  </a:lnTo>
                  <a:lnTo>
                    <a:pt x="7451" y="6624"/>
                  </a:lnTo>
                  <a:lnTo>
                    <a:pt x="7441" y="6669"/>
                  </a:lnTo>
                  <a:lnTo>
                    <a:pt x="7432" y="6711"/>
                  </a:lnTo>
                  <a:lnTo>
                    <a:pt x="7420" y="6753"/>
                  </a:lnTo>
                  <a:lnTo>
                    <a:pt x="7405" y="6793"/>
                  </a:lnTo>
                  <a:lnTo>
                    <a:pt x="7391" y="6832"/>
                  </a:lnTo>
                  <a:lnTo>
                    <a:pt x="7375" y="6870"/>
                  </a:lnTo>
                  <a:lnTo>
                    <a:pt x="7357" y="6906"/>
                  </a:lnTo>
                  <a:lnTo>
                    <a:pt x="7339" y="6941"/>
                  </a:lnTo>
                  <a:lnTo>
                    <a:pt x="7318" y="6975"/>
                  </a:lnTo>
                  <a:lnTo>
                    <a:pt x="7296" y="7006"/>
                  </a:lnTo>
                  <a:lnTo>
                    <a:pt x="7272" y="7037"/>
                  </a:lnTo>
                  <a:lnTo>
                    <a:pt x="7247" y="7065"/>
                  </a:lnTo>
                  <a:lnTo>
                    <a:pt x="7220" y="7092"/>
                  </a:lnTo>
                  <a:lnTo>
                    <a:pt x="7191" y="7117"/>
                  </a:lnTo>
                  <a:lnTo>
                    <a:pt x="7161" y="7140"/>
                  </a:lnTo>
                  <a:lnTo>
                    <a:pt x="7129" y="7162"/>
                  </a:lnTo>
                  <a:lnTo>
                    <a:pt x="7095" y="7181"/>
                  </a:lnTo>
                  <a:lnTo>
                    <a:pt x="7059" y="7198"/>
                  </a:lnTo>
                  <a:lnTo>
                    <a:pt x="7022" y="7213"/>
                  </a:lnTo>
                  <a:lnTo>
                    <a:pt x="6983" y="7225"/>
                  </a:lnTo>
                  <a:lnTo>
                    <a:pt x="7006" y="7296"/>
                  </a:lnTo>
                  <a:lnTo>
                    <a:pt x="7029" y="7366"/>
                  </a:lnTo>
                  <a:lnTo>
                    <a:pt x="7050" y="7435"/>
                  </a:lnTo>
                  <a:lnTo>
                    <a:pt x="7072" y="7504"/>
                  </a:lnTo>
                  <a:lnTo>
                    <a:pt x="7093" y="7573"/>
                  </a:lnTo>
                  <a:lnTo>
                    <a:pt x="7113" y="7640"/>
                  </a:lnTo>
                  <a:lnTo>
                    <a:pt x="7130" y="7708"/>
                  </a:lnTo>
                  <a:lnTo>
                    <a:pt x="7148" y="7773"/>
                  </a:lnTo>
                  <a:close/>
                  <a:moveTo>
                    <a:pt x="2497" y="1102"/>
                  </a:moveTo>
                  <a:lnTo>
                    <a:pt x="2477" y="1079"/>
                  </a:lnTo>
                  <a:lnTo>
                    <a:pt x="2457" y="1057"/>
                  </a:lnTo>
                  <a:lnTo>
                    <a:pt x="2439" y="1035"/>
                  </a:lnTo>
                  <a:lnTo>
                    <a:pt x="2424" y="1012"/>
                  </a:lnTo>
                  <a:lnTo>
                    <a:pt x="2410" y="991"/>
                  </a:lnTo>
                  <a:lnTo>
                    <a:pt x="2398" y="969"/>
                  </a:lnTo>
                  <a:lnTo>
                    <a:pt x="2387" y="947"/>
                  </a:lnTo>
                  <a:lnTo>
                    <a:pt x="2378" y="925"/>
                  </a:lnTo>
                  <a:lnTo>
                    <a:pt x="2371" y="904"/>
                  </a:lnTo>
                  <a:lnTo>
                    <a:pt x="2364" y="882"/>
                  </a:lnTo>
                  <a:lnTo>
                    <a:pt x="2360" y="861"/>
                  </a:lnTo>
                  <a:lnTo>
                    <a:pt x="2355" y="839"/>
                  </a:lnTo>
                  <a:lnTo>
                    <a:pt x="2353" y="819"/>
                  </a:lnTo>
                  <a:lnTo>
                    <a:pt x="2353" y="797"/>
                  </a:lnTo>
                  <a:lnTo>
                    <a:pt x="2353" y="776"/>
                  </a:lnTo>
                  <a:lnTo>
                    <a:pt x="2354" y="755"/>
                  </a:lnTo>
                  <a:lnTo>
                    <a:pt x="2358" y="735"/>
                  </a:lnTo>
                  <a:lnTo>
                    <a:pt x="2361" y="714"/>
                  </a:lnTo>
                  <a:lnTo>
                    <a:pt x="2365" y="694"/>
                  </a:lnTo>
                  <a:lnTo>
                    <a:pt x="2371" y="674"/>
                  </a:lnTo>
                  <a:lnTo>
                    <a:pt x="2377" y="654"/>
                  </a:lnTo>
                  <a:lnTo>
                    <a:pt x="2385" y="635"/>
                  </a:lnTo>
                  <a:lnTo>
                    <a:pt x="2393" y="615"/>
                  </a:lnTo>
                  <a:lnTo>
                    <a:pt x="2401" y="594"/>
                  </a:lnTo>
                  <a:lnTo>
                    <a:pt x="2411" y="576"/>
                  </a:lnTo>
                  <a:lnTo>
                    <a:pt x="2422" y="556"/>
                  </a:lnTo>
                  <a:lnTo>
                    <a:pt x="2432" y="538"/>
                  </a:lnTo>
                  <a:lnTo>
                    <a:pt x="2444" y="518"/>
                  </a:lnTo>
                  <a:lnTo>
                    <a:pt x="2468" y="481"/>
                  </a:lnTo>
                  <a:lnTo>
                    <a:pt x="2493" y="445"/>
                  </a:lnTo>
                  <a:lnTo>
                    <a:pt x="2522" y="406"/>
                  </a:lnTo>
                  <a:lnTo>
                    <a:pt x="2552" y="370"/>
                  </a:lnTo>
                  <a:lnTo>
                    <a:pt x="2581" y="335"/>
                  </a:lnTo>
                  <a:lnTo>
                    <a:pt x="2610" y="301"/>
                  </a:lnTo>
                  <a:lnTo>
                    <a:pt x="2635" y="272"/>
                  </a:lnTo>
                  <a:lnTo>
                    <a:pt x="2638" y="267"/>
                  </a:lnTo>
                  <a:lnTo>
                    <a:pt x="2643" y="263"/>
                  </a:lnTo>
                  <a:lnTo>
                    <a:pt x="2645" y="261"/>
                  </a:lnTo>
                  <a:lnTo>
                    <a:pt x="2647" y="258"/>
                  </a:lnTo>
                  <a:lnTo>
                    <a:pt x="2663" y="241"/>
                  </a:lnTo>
                  <a:lnTo>
                    <a:pt x="2682" y="225"/>
                  </a:lnTo>
                  <a:lnTo>
                    <a:pt x="2700" y="210"/>
                  </a:lnTo>
                  <a:lnTo>
                    <a:pt x="2720" y="195"/>
                  </a:lnTo>
                  <a:lnTo>
                    <a:pt x="2741" y="180"/>
                  </a:lnTo>
                  <a:lnTo>
                    <a:pt x="2763" y="166"/>
                  </a:lnTo>
                  <a:lnTo>
                    <a:pt x="2785" y="153"/>
                  </a:lnTo>
                  <a:lnTo>
                    <a:pt x="2809" y="140"/>
                  </a:lnTo>
                  <a:lnTo>
                    <a:pt x="2833" y="128"/>
                  </a:lnTo>
                  <a:lnTo>
                    <a:pt x="2858" y="117"/>
                  </a:lnTo>
                  <a:lnTo>
                    <a:pt x="2884" y="106"/>
                  </a:lnTo>
                  <a:lnTo>
                    <a:pt x="2911" y="95"/>
                  </a:lnTo>
                  <a:lnTo>
                    <a:pt x="2938" y="86"/>
                  </a:lnTo>
                  <a:lnTo>
                    <a:pt x="2966" y="77"/>
                  </a:lnTo>
                  <a:lnTo>
                    <a:pt x="2995" y="68"/>
                  </a:lnTo>
                  <a:lnTo>
                    <a:pt x="3025" y="59"/>
                  </a:lnTo>
                  <a:lnTo>
                    <a:pt x="3054" y="52"/>
                  </a:lnTo>
                  <a:lnTo>
                    <a:pt x="3085" y="45"/>
                  </a:lnTo>
                  <a:lnTo>
                    <a:pt x="3115" y="39"/>
                  </a:lnTo>
                  <a:lnTo>
                    <a:pt x="3147" y="32"/>
                  </a:lnTo>
                  <a:lnTo>
                    <a:pt x="3210" y="22"/>
                  </a:lnTo>
                  <a:lnTo>
                    <a:pt x="3276" y="14"/>
                  </a:lnTo>
                  <a:lnTo>
                    <a:pt x="3341" y="7"/>
                  </a:lnTo>
                  <a:lnTo>
                    <a:pt x="3408" y="3"/>
                  </a:lnTo>
                  <a:lnTo>
                    <a:pt x="3476" y="1"/>
                  </a:lnTo>
                  <a:lnTo>
                    <a:pt x="3542" y="0"/>
                  </a:lnTo>
                  <a:lnTo>
                    <a:pt x="3608" y="1"/>
                  </a:lnTo>
                  <a:lnTo>
                    <a:pt x="3672" y="3"/>
                  </a:lnTo>
                  <a:lnTo>
                    <a:pt x="3737" y="7"/>
                  </a:lnTo>
                  <a:lnTo>
                    <a:pt x="3800" y="14"/>
                  </a:lnTo>
                  <a:lnTo>
                    <a:pt x="3862" y="21"/>
                  </a:lnTo>
                  <a:lnTo>
                    <a:pt x="3923" y="30"/>
                  </a:lnTo>
                  <a:lnTo>
                    <a:pt x="3982" y="40"/>
                  </a:lnTo>
                  <a:lnTo>
                    <a:pt x="4040" y="52"/>
                  </a:lnTo>
                  <a:lnTo>
                    <a:pt x="4095" y="65"/>
                  </a:lnTo>
                  <a:lnTo>
                    <a:pt x="4147" y="80"/>
                  </a:lnTo>
                  <a:lnTo>
                    <a:pt x="4172" y="88"/>
                  </a:lnTo>
                  <a:lnTo>
                    <a:pt x="4197" y="95"/>
                  </a:lnTo>
                  <a:lnTo>
                    <a:pt x="4221" y="104"/>
                  </a:lnTo>
                  <a:lnTo>
                    <a:pt x="4244" y="113"/>
                  </a:lnTo>
                  <a:lnTo>
                    <a:pt x="4266" y="122"/>
                  </a:lnTo>
                  <a:lnTo>
                    <a:pt x="4287" y="131"/>
                  </a:lnTo>
                  <a:lnTo>
                    <a:pt x="4308" y="140"/>
                  </a:lnTo>
                  <a:lnTo>
                    <a:pt x="4327" y="150"/>
                  </a:lnTo>
                  <a:lnTo>
                    <a:pt x="4346" y="161"/>
                  </a:lnTo>
                  <a:lnTo>
                    <a:pt x="4363" y="171"/>
                  </a:lnTo>
                  <a:lnTo>
                    <a:pt x="4379" y="181"/>
                  </a:lnTo>
                  <a:lnTo>
                    <a:pt x="4395" y="192"/>
                  </a:lnTo>
                  <a:lnTo>
                    <a:pt x="4406" y="202"/>
                  </a:lnTo>
                  <a:lnTo>
                    <a:pt x="4419" y="213"/>
                  </a:lnTo>
                  <a:lnTo>
                    <a:pt x="4420" y="213"/>
                  </a:lnTo>
                  <a:lnTo>
                    <a:pt x="4422" y="215"/>
                  </a:lnTo>
                  <a:lnTo>
                    <a:pt x="4441" y="234"/>
                  </a:lnTo>
                  <a:lnTo>
                    <a:pt x="4459" y="251"/>
                  </a:lnTo>
                  <a:lnTo>
                    <a:pt x="4477" y="271"/>
                  </a:lnTo>
                  <a:lnTo>
                    <a:pt x="4494" y="290"/>
                  </a:lnTo>
                  <a:lnTo>
                    <a:pt x="4511" y="311"/>
                  </a:lnTo>
                  <a:lnTo>
                    <a:pt x="4527" y="332"/>
                  </a:lnTo>
                  <a:lnTo>
                    <a:pt x="4542" y="352"/>
                  </a:lnTo>
                  <a:lnTo>
                    <a:pt x="4558" y="374"/>
                  </a:lnTo>
                  <a:lnTo>
                    <a:pt x="4586" y="418"/>
                  </a:lnTo>
                  <a:lnTo>
                    <a:pt x="4612" y="462"/>
                  </a:lnTo>
                  <a:lnTo>
                    <a:pt x="4637" y="507"/>
                  </a:lnTo>
                  <a:lnTo>
                    <a:pt x="4660" y="552"/>
                  </a:lnTo>
                  <a:lnTo>
                    <a:pt x="4681" y="595"/>
                  </a:lnTo>
                  <a:lnTo>
                    <a:pt x="4700" y="638"/>
                  </a:lnTo>
                  <a:lnTo>
                    <a:pt x="4717" y="679"/>
                  </a:lnTo>
                  <a:lnTo>
                    <a:pt x="4732" y="718"/>
                  </a:lnTo>
                  <a:lnTo>
                    <a:pt x="4758" y="787"/>
                  </a:lnTo>
                  <a:lnTo>
                    <a:pt x="4776" y="841"/>
                  </a:lnTo>
                  <a:lnTo>
                    <a:pt x="4775" y="843"/>
                  </a:lnTo>
                  <a:lnTo>
                    <a:pt x="4771" y="844"/>
                  </a:lnTo>
                  <a:lnTo>
                    <a:pt x="4768" y="845"/>
                  </a:lnTo>
                  <a:lnTo>
                    <a:pt x="4774" y="849"/>
                  </a:lnTo>
                  <a:lnTo>
                    <a:pt x="4778" y="855"/>
                  </a:lnTo>
                  <a:lnTo>
                    <a:pt x="4783" y="860"/>
                  </a:lnTo>
                  <a:lnTo>
                    <a:pt x="4787" y="867"/>
                  </a:lnTo>
                  <a:lnTo>
                    <a:pt x="4829" y="880"/>
                  </a:lnTo>
                  <a:lnTo>
                    <a:pt x="4871" y="894"/>
                  </a:lnTo>
                  <a:lnTo>
                    <a:pt x="4913" y="909"/>
                  </a:lnTo>
                  <a:lnTo>
                    <a:pt x="4954" y="925"/>
                  </a:lnTo>
                  <a:lnTo>
                    <a:pt x="4996" y="942"/>
                  </a:lnTo>
                  <a:lnTo>
                    <a:pt x="5037" y="958"/>
                  </a:lnTo>
                  <a:lnTo>
                    <a:pt x="5077" y="975"/>
                  </a:lnTo>
                  <a:lnTo>
                    <a:pt x="5119" y="994"/>
                  </a:lnTo>
                  <a:lnTo>
                    <a:pt x="5153" y="1010"/>
                  </a:lnTo>
                  <a:lnTo>
                    <a:pt x="5186" y="1026"/>
                  </a:lnTo>
                  <a:lnTo>
                    <a:pt x="5219" y="1042"/>
                  </a:lnTo>
                  <a:lnTo>
                    <a:pt x="5252" y="1059"/>
                  </a:lnTo>
                  <a:lnTo>
                    <a:pt x="5261" y="1039"/>
                  </a:lnTo>
                  <a:lnTo>
                    <a:pt x="5270" y="1019"/>
                  </a:lnTo>
                  <a:lnTo>
                    <a:pt x="5279" y="999"/>
                  </a:lnTo>
                  <a:lnTo>
                    <a:pt x="5289" y="981"/>
                  </a:lnTo>
                  <a:lnTo>
                    <a:pt x="5300" y="962"/>
                  </a:lnTo>
                  <a:lnTo>
                    <a:pt x="5312" y="944"/>
                  </a:lnTo>
                  <a:lnTo>
                    <a:pt x="5323" y="926"/>
                  </a:lnTo>
                  <a:lnTo>
                    <a:pt x="5336" y="908"/>
                  </a:lnTo>
                  <a:lnTo>
                    <a:pt x="5348" y="892"/>
                  </a:lnTo>
                  <a:lnTo>
                    <a:pt x="5362" y="875"/>
                  </a:lnTo>
                  <a:lnTo>
                    <a:pt x="5376" y="859"/>
                  </a:lnTo>
                  <a:lnTo>
                    <a:pt x="5391" y="843"/>
                  </a:lnTo>
                  <a:lnTo>
                    <a:pt x="5405" y="827"/>
                  </a:lnTo>
                  <a:lnTo>
                    <a:pt x="5420" y="812"/>
                  </a:lnTo>
                  <a:lnTo>
                    <a:pt x="5437" y="798"/>
                  </a:lnTo>
                  <a:lnTo>
                    <a:pt x="5453" y="784"/>
                  </a:lnTo>
                  <a:lnTo>
                    <a:pt x="5479" y="762"/>
                  </a:lnTo>
                  <a:lnTo>
                    <a:pt x="5507" y="741"/>
                  </a:lnTo>
                  <a:lnTo>
                    <a:pt x="5535" y="722"/>
                  </a:lnTo>
                  <a:lnTo>
                    <a:pt x="5564" y="702"/>
                  </a:lnTo>
                  <a:lnTo>
                    <a:pt x="5595" y="685"/>
                  </a:lnTo>
                  <a:lnTo>
                    <a:pt x="5627" y="668"/>
                  </a:lnTo>
                  <a:lnTo>
                    <a:pt x="5658" y="653"/>
                  </a:lnTo>
                  <a:lnTo>
                    <a:pt x="5692" y="638"/>
                  </a:lnTo>
                  <a:lnTo>
                    <a:pt x="5725" y="625"/>
                  </a:lnTo>
                  <a:lnTo>
                    <a:pt x="5760" y="612"/>
                  </a:lnTo>
                  <a:lnTo>
                    <a:pt x="5795" y="601"/>
                  </a:lnTo>
                  <a:lnTo>
                    <a:pt x="5831" y="590"/>
                  </a:lnTo>
                  <a:lnTo>
                    <a:pt x="5867" y="581"/>
                  </a:lnTo>
                  <a:lnTo>
                    <a:pt x="5904" y="572"/>
                  </a:lnTo>
                  <a:lnTo>
                    <a:pt x="5941" y="565"/>
                  </a:lnTo>
                  <a:lnTo>
                    <a:pt x="5978" y="558"/>
                  </a:lnTo>
                  <a:lnTo>
                    <a:pt x="6015" y="554"/>
                  </a:lnTo>
                  <a:lnTo>
                    <a:pt x="6054" y="550"/>
                  </a:lnTo>
                  <a:lnTo>
                    <a:pt x="6092" y="546"/>
                  </a:lnTo>
                  <a:lnTo>
                    <a:pt x="6130" y="544"/>
                  </a:lnTo>
                  <a:lnTo>
                    <a:pt x="6168" y="543"/>
                  </a:lnTo>
                  <a:lnTo>
                    <a:pt x="6208" y="542"/>
                  </a:lnTo>
                  <a:lnTo>
                    <a:pt x="6247" y="543"/>
                  </a:lnTo>
                  <a:lnTo>
                    <a:pt x="6286" y="545"/>
                  </a:lnTo>
                  <a:lnTo>
                    <a:pt x="6325" y="547"/>
                  </a:lnTo>
                  <a:lnTo>
                    <a:pt x="6365" y="551"/>
                  </a:lnTo>
                  <a:lnTo>
                    <a:pt x="6404" y="556"/>
                  </a:lnTo>
                  <a:lnTo>
                    <a:pt x="6443" y="562"/>
                  </a:lnTo>
                  <a:lnTo>
                    <a:pt x="6483" y="568"/>
                  </a:lnTo>
                  <a:lnTo>
                    <a:pt x="6522" y="576"/>
                  </a:lnTo>
                  <a:lnTo>
                    <a:pt x="6561" y="584"/>
                  </a:lnTo>
                  <a:lnTo>
                    <a:pt x="6600" y="594"/>
                  </a:lnTo>
                  <a:lnTo>
                    <a:pt x="6649" y="607"/>
                  </a:lnTo>
                  <a:lnTo>
                    <a:pt x="6698" y="623"/>
                  </a:lnTo>
                  <a:lnTo>
                    <a:pt x="6746" y="640"/>
                  </a:lnTo>
                  <a:lnTo>
                    <a:pt x="6793" y="659"/>
                  </a:lnTo>
                  <a:lnTo>
                    <a:pt x="6840" y="678"/>
                  </a:lnTo>
                  <a:lnTo>
                    <a:pt x="6886" y="700"/>
                  </a:lnTo>
                  <a:lnTo>
                    <a:pt x="6931" y="724"/>
                  </a:lnTo>
                  <a:lnTo>
                    <a:pt x="6975" y="748"/>
                  </a:lnTo>
                  <a:lnTo>
                    <a:pt x="7019" y="775"/>
                  </a:lnTo>
                  <a:lnTo>
                    <a:pt x="7061" y="803"/>
                  </a:lnTo>
                  <a:lnTo>
                    <a:pt x="7102" y="833"/>
                  </a:lnTo>
                  <a:lnTo>
                    <a:pt x="7142" y="864"/>
                  </a:lnTo>
                  <a:lnTo>
                    <a:pt x="7180" y="897"/>
                  </a:lnTo>
                  <a:lnTo>
                    <a:pt x="7218" y="932"/>
                  </a:lnTo>
                  <a:lnTo>
                    <a:pt x="7235" y="949"/>
                  </a:lnTo>
                  <a:lnTo>
                    <a:pt x="7254" y="968"/>
                  </a:lnTo>
                  <a:lnTo>
                    <a:pt x="7270" y="986"/>
                  </a:lnTo>
                  <a:lnTo>
                    <a:pt x="7287" y="1006"/>
                  </a:lnTo>
                  <a:lnTo>
                    <a:pt x="7325" y="1051"/>
                  </a:lnTo>
                  <a:lnTo>
                    <a:pt x="7359" y="1095"/>
                  </a:lnTo>
                  <a:lnTo>
                    <a:pt x="7392" y="1141"/>
                  </a:lnTo>
                  <a:lnTo>
                    <a:pt x="7424" y="1189"/>
                  </a:lnTo>
                  <a:lnTo>
                    <a:pt x="7453" y="1236"/>
                  </a:lnTo>
                  <a:lnTo>
                    <a:pt x="7482" y="1285"/>
                  </a:lnTo>
                  <a:lnTo>
                    <a:pt x="7509" y="1334"/>
                  </a:lnTo>
                  <a:lnTo>
                    <a:pt x="7534" y="1383"/>
                  </a:lnTo>
                  <a:lnTo>
                    <a:pt x="7558" y="1434"/>
                  </a:lnTo>
                  <a:lnTo>
                    <a:pt x="7580" y="1484"/>
                  </a:lnTo>
                  <a:lnTo>
                    <a:pt x="7602" y="1536"/>
                  </a:lnTo>
                  <a:lnTo>
                    <a:pt x="7622" y="1588"/>
                  </a:lnTo>
                  <a:lnTo>
                    <a:pt x="7640" y="1641"/>
                  </a:lnTo>
                  <a:lnTo>
                    <a:pt x="7659" y="1693"/>
                  </a:lnTo>
                  <a:lnTo>
                    <a:pt x="7675" y="1747"/>
                  </a:lnTo>
                  <a:lnTo>
                    <a:pt x="7690" y="1800"/>
                  </a:lnTo>
                  <a:lnTo>
                    <a:pt x="7705" y="1854"/>
                  </a:lnTo>
                  <a:lnTo>
                    <a:pt x="7719" y="1909"/>
                  </a:lnTo>
                  <a:lnTo>
                    <a:pt x="7732" y="1963"/>
                  </a:lnTo>
                  <a:lnTo>
                    <a:pt x="7744" y="2019"/>
                  </a:lnTo>
                  <a:lnTo>
                    <a:pt x="7755" y="2073"/>
                  </a:lnTo>
                  <a:lnTo>
                    <a:pt x="7766" y="2129"/>
                  </a:lnTo>
                  <a:lnTo>
                    <a:pt x="7775" y="2184"/>
                  </a:lnTo>
                  <a:lnTo>
                    <a:pt x="7785" y="2239"/>
                  </a:lnTo>
                  <a:lnTo>
                    <a:pt x="7803" y="2350"/>
                  </a:lnTo>
                  <a:lnTo>
                    <a:pt x="7819" y="2461"/>
                  </a:lnTo>
                  <a:lnTo>
                    <a:pt x="7834" y="2572"/>
                  </a:lnTo>
                  <a:lnTo>
                    <a:pt x="7850" y="2682"/>
                  </a:lnTo>
                  <a:lnTo>
                    <a:pt x="7856" y="2735"/>
                  </a:lnTo>
                  <a:lnTo>
                    <a:pt x="7863" y="2788"/>
                  </a:lnTo>
                  <a:lnTo>
                    <a:pt x="7870" y="2840"/>
                  </a:lnTo>
                  <a:lnTo>
                    <a:pt x="7878" y="2892"/>
                  </a:lnTo>
                  <a:lnTo>
                    <a:pt x="7885" y="2945"/>
                  </a:lnTo>
                  <a:lnTo>
                    <a:pt x="7893" y="2997"/>
                  </a:lnTo>
                  <a:lnTo>
                    <a:pt x="7901" y="3049"/>
                  </a:lnTo>
                  <a:lnTo>
                    <a:pt x="7910" y="3100"/>
                  </a:lnTo>
                  <a:lnTo>
                    <a:pt x="7910" y="3102"/>
                  </a:lnTo>
                  <a:lnTo>
                    <a:pt x="7910" y="3104"/>
                  </a:lnTo>
                  <a:lnTo>
                    <a:pt x="7922" y="3172"/>
                  </a:lnTo>
                  <a:lnTo>
                    <a:pt x="7935" y="3242"/>
                  </a:lnTo>
                  <a:lnTo>
                    <a:pt x="7948" y="3312"/>
                  </a:lnTo>
                  <a:lnTo>
                    <a:pt x="7961" y="3381"/>
                  </a:lnTo>
                  <a:lnTo>
                    <a:pt x="7975" y="3451"/>
                  </a:lnTo>
                  <a:lnTo>
                    <a:pt x="7989" y="3522"/>
                  </a:lnTo>
                  <a:lnTo>
                    <a:pt x="8005" y="3593"/>
                  </a:lnTo>
                  <a:lnTo>
                    <a:pt x="8019" y="3664"/>
                  </a:lnTo>
                  <a:lnTo>
                    <a:pt x="8034" y="3735"/>
                  </a:lnTo>
                  <a:lnTo>
                    <a:pt x="8051" y="3806"/>
                  </a:lnTo>
                  <a:lnTo>
                    <a:pt x="8066" y="3878"/>
                  </a:lnTo>
                  <a:lnTo>
                    <a:pt x="8082" y="3950"/>
                  </a:lnTo>
                  <a:lnTo>
                    <a:pt x="8099" y="4023"/>
                  </a:lnTo>
                  <a:lnTo>
                    <a:pt x="8115" y="4095"/>
                  </a:lnTo>
                  <a:lnTo>
                    <a:pt x="8131" y="4168"/>
                  </a:lnTo>
                  <a:lnTo>
                    <a:pt x="8148" y="4240"/>
                  </a:lnTo>
                  <a:lnTo>
                    <a:pt x="8185" y="4403"/>
                  </a:lnTo>
                  <a:lnTo>
                    <a:pt x="8222" y="4567"/>
                  </a:lnTo>
                  <a:lnTo>
                    <a:pt x="8258" y="4729"/>
                  </a:lnTo>
                  <a:lnTo>
                    <a:pt x="8293" y="4892"/>
                  </a:lnTo>
                  <a:lnTo>
                    <a:pt x="8327" y="5054"/>
                  </a:lnTo>
                  <a:lnTo>
                    <a:pt x="8359" y="5216"/>
                  </a:lnTo>
                  <a:lnTo>
                    <a:pt x="8387" y="5375"/>
                  </a:lnTo>
                  <a:lnTo>
                    <a:pt x="8414" y="5534"/>
                  </a:lnTo>
                  <a:lnTo>
                    <a:pt x="8438" y="5691"/>
                  </a:lnTo>
                  <a:lnTo>
                    <a:pt x="8458" y="5846"/>
                  </a:lnTo>
                  <a:lnTo>
                    <a:pt x="8474" y="5999"/>
                  </a:lnTo>
                  <a:lnTo>
                    <a:pt x="8486" y="6149"/>
                  </a:lnTo>
                  <a:lnTo>
                    <a:pt x="8494" y="6297"/>
                  </a:lnTo>
                  <a:lnTo>
                    <a:pt x="8496" y="6442"/>
                  </a:lnTo>
                  <a:lnTo>
                    <a:pt x="8493" y="6584"/>
                  </a:lnTo>
                  <a:lnTo>
                    <a:pt x="8484" y="6722"/>
                  </a:lnTo>
                  <a:lnTo>
                    <a:pt x="8470" y="6857"/>
                  </a:lnTo>
                  <a:lnTo>
                    <a:pt x="8448" y="6988"/>
                  </a:lnTo>
                  <a:lnTo>
                    <a:pt x="8420" y="7114"/>
                  </a:lnTo>
                  <a:lnTo>
                    <a:pt x="8384" y="7236"/>
                  </a:lnTo>
                  <a:lnTo>
                    <a:pt x="8340" y="7354"/>
                  </a:lnTo>
                  <a:lnTo>
                    <a:pt x="8288" y="7467"/>
                  </a:lnTo>
                  <a:lnTo>
                    <a:pt x="8228" y="7574"/>
                  </a:lnTo>
                  <a:lnTo>
                    <a:pt x="8158" y="7676"/>
                  </a:lnTo>
                  <a:lnTo>
                    <a:pt x="8079" y="7772"/>
                  </a:lnTo>
                  <a:lnTo>
                    <a:pt x="7991" y="7862"/>
                  </a:lnTo>
                  <a:lnTo>
                    <a:pt x="7892" y="7947"/>
                  </a:lnTo>
                  <a:lnTo>
                    <a:pt x="7783" y="8025"/>
                  </a:lnTo>
                  <a:lnTo>
                    <a:pt x="7663" y="8096"/>
                  </a:lnTo>
                  <a:lnTo>
                    <a:pt x="7532" y="8160"/>
                  </a:lnTo>
                  <a:lnTo>
                    <a:pt x="7389" y="8218"/>
                  </a:lnTo>
                  <a:lnTo>
                    <a:pt x="7234" y="8267"/>
                  </a:lnTo>
                  <a:lnTo>
                    <a:pt x="7236" y="8310"/>
                  </a:lnTo>
                  <a:lnTo>
                    <a:pt x="7237" y="8353"/>
                  </a:lnTo>
                  <a:lnTo>
                    <a:pt x="7237" y="8394"/>
                  </a:lnTo>
                  <a:lnTo>
                    <a:pt x="7236" y="8434"/>
                  </a:lnTo>
                  <a:lnTo>
                    <a:pt x="7234" y="8475"/>
                  </a:lnTo>
                  <a:lnTo>
                    <a:pt x="7231" y="8514"/>
                  </a:lnTo>
                  <a:lnTo>
                    <a:pt x="7225" y="8552"/>
                  </a:lnTo>
                  <a:lnTo>
                    <a:pt x="7219" y="8589"/>
                  </a:lnTo>
                  <a:lnTo>
                    <a:pt x="7211" y="8625"/>
                  </a:lnTo>
                  <a:lnTo>
                    <a:pt x="7201" y="8661"/>
                  </a:lnTo>
                  <a:lnTo>
                    <a:pt x="7190" y="8695"/>
                  </a:lnTo>
                  <a:lnTo>
                    <a:pt x="7178" y="8728"/>
                  </a:lnTo>
                  <a:lnTo>
                    <a:pt x="7164" y="8760"/>
                  </a:lnTo>
                  <a:lnTo>
                    <a:pt x="7149" y="8792"/>
                  </a:lnTo>
                  <a:lnTo>
                    <a:pt x="7131" y="8821"/>
                  </a:lnTo>
                  <a:lnTo>
                    <a:pt x="7112" y="8849"/>
                  </a:lnTo>
                  <a:lnTo>
                    <a:pt x="7112" y="8850"/>
                  </a:lnTo>
                  <a:lnTo>
                    <a:pt x="7111" y="8851"/>
                  </a:lnTo>
                  <a:lnTo>
                    <a:pt x="7071" y="8908"/>
                  </a:lnTo>
                  <a:lnTo>
                    <a:pt x="7025" y="8973"/>
                  </a:lnTo>
                  <a:lnTo>
                    <a:pt x="6975" y="9043"/>
                  </a:lnTo>
                  <a:lnTo>
                    <a:pt x="6948" y="9079"/>
                  </a:lnTo>
                  <a:lnTo>
                    <a:pt x="6919" y="9115"/>
                  </a:lnTo>
                  <a:lnTo>
                    <a:pt x="6889" y="9152"/>
                  </a:lnTo>
                  <a:lnTo>
                    <a:pt x="6856" y="9189"/>
                  </a:lnTo>
                  <a:lnTo>
                    <a:pt x="6821" y="9227"/>
                  </a:lnTo>
                  <a:lnTo>
                    <a:pt x="6785" y="9264"/>
                  </a:lnTo>
                  <a:lnTo>
                    <a:pt x="6746" y="9302"/>
                  </a:lnTo>
                  <a:lnTo>
                    <a:pt x="6705" y="9339"/>
                  </a:lnTo>
                  <a:lnTo>
                    <a:pt x="6662" y="9376"/>
                  </a:lnTo>
                  <a:lnTo>
                    <a:pt x="6615" y="9412"/>
                  </a:lnTo>
                  <a:lnTo>
                    <a:pt x="6566" y="9448"/>
                  </a:lnTo>
                  <a:lnTo>
                    <a:pt x="6513" y="9483"/>
                  </a:lnTo>
                  <a:lnTo>
                    <a:pt x="6458" y="9518"/>
                  </a:lnTo>
                  <a:lnTo>
                    <a:pt x="6399" y="9551"/>
                  </a:lnTo>
                  <a:lnTo>
                    <a:pt x="6336" y="9583"/>
                  </a:lnTo>
                  <a:lnTo>
                    <a:pt x="6271" y="9614"/>
                  </a:lnTo>
                  <a:lnTo>
                    <a:pt x="6201" y="9644"/>
                  </a:lnTo>
                  <a:lnTo>
                    <a:pt x="6128" y="9672"/>
                  </a:lnTo>
                  <a:lnTo>
                    <a:pt x="6050" y="9699"/>
                  </a:lnTo>
                  <a:lnTo>
                    <a:pt x="5968" y="9723"/>
                  </a:lnTo>
                  <a:lnTo>
                    <a:pt x="5883" y="9746"/>
                  </a:lnTo>
                  <a:lnTo>
                    <a:pt x="5793" y="9766"/>
                  </a:lnTo>
                  <a:lnTo>
                    <a:pt x="5698" y="9785"/>
                  </a:lnTo>
                  <a:lnTo>
                    <a:pt x="5598" y="9801"/>
                  </a:lnTo>
                  <a:lnTo>
                    <a:pt x="5493" y="9815"/>
                  </a:lnTo>
                  <a:lnTo>
                    <a:pt x="5384" y="9826"/>
                  </a:lnTo>
                  <a:lnTo>
                    <a:pt x="5270" y="9835"/>
                  </a:lnTo>
                  <a:lnTo>
                    <a:pt x="5151" y="9842"/>
                  </a:lnTo>
                  <a:lnTo>
                    <a:pt x="5065" y="9844"/>
                  </a:lnTo>
                  <a:lnTo>
                    <a:pt x="4979" y="9845"/>
                  </a:lnTo>
                  <a:lnTo>
                    <a:pt x="4890" y="9845"/>
                  </a:lnTo>
                  <a:lnTo>
                    <a:pt x="4798" y="9844"/>
                  </a:lnTo>
                  <a:lnTo>
                    <a:pt x="4705" y="9842"/>
                  </a:lnTo>
                  <a:lnTo>
                    <a:pt x="4610" y="9838"/>
                  </a:lnTo>
                  <a:lnTo>
                    <a:pt x="4513" y="9834"/>
                  </a:lnTo>
                  <a:lnTo>
                    <a:pt x="4415" y="9828"/>
                  </a:lnTo>
                  <a:lnTo>
                    <a:pt x="4314" y="9822"/>
                  </a:lnTo>
                  <a:lnTo>
                    <a:pt x="4214" y="9815"/>
                  </a:lnTo>
                  <a:lnTo>
                    <a:pt x="4111" y="9808"/>
                  </a:lnTo>
                  <a:lnTo>
                    <a:pt x="4007" y="9799"/>
                  </a:lnTo>
                  <a:lnTo>
                    <a:pt x="3904" y="9790"/>
                  </a:lnTo>
                  <a:lnTo>
                    <a:pt x="3798" y="9781"/>
                  </a:lnTo>
                  <a:lnTo>
                    <a:pt x="3693" y="9770"/>
                  </a:lnTo>
                  <a:lnTo>
                    <a:pt x="3586" y="9759"/>
                  </a:lnTo>
                  <a:lnTo>
                    <a:pt x="3373" y="9736"/>
                  </a:lnTo>
                  <a:lnTo>
                    <a:pt x="3160" y="9711"/>
                  </a:lnTo>
                  <a:lnTo>
                    <a:pt x="2947" y="9684"/>
                  </a:lnTo>
                  <a:lnTo>
                    <a:pt x="2736" y="9656"/>
                  </a:lnTo>
                  <a:lnTo>
                    <a:pt x="2529" y="9629"/>
                  </a:lnTo>
                  <a:lnTo>
                    <a:pt x="2326" y="9601"/>
                  </a:lnTo>
                  <a:lnTo>
                    <a:pt x="2127" y="9574"/>
                  </a:lnTo>
                  <a:lnTo>
                    <a:pt x="1936" y="9546"/>
                  </a:lnTo>
                  <a:lnTo>
                    <a:pt x="1838" y="9533"/>
                  </a:lnTo>
                  <a:lnTo>
                    <a:pt x="1743" y="9520"/>
                  </a:lnTo>
                  <a:lnTo>
                    <a:pt x="1651" y="9507"/>
                  </a:lnTo>
                  <a:lnTo>
                    <a:pt x="1562" y="9495"/>
                  </a:lnTo>
                  <a:lnTo>
                    <a:pt x="1475" y="9483"/>
                  </a:lnTo>
                  <a:lnTo>
                    <a:pt x="1393" y="9472"/>
                  </a:lnTo>
                  <a:lnTo>
                    <a:pt x="1315" y="9461"/>
                  </a:lnTo>
                  <a:lnTo>
                    <a:pt x="1242" y="9452"/>
                  </a:lnTo>
                  <a:lnTo>
                    <a:pt x="1237" y="9452"/>
                  </a:lnTo>
                  <a:lnTo>
                    <a:pt x="1210" y="9447"/>
                  </a:lnTo>
                  <a:lnTo>
                    <a:pt x="1185" y="9443"/>
                  </a:lnTo>
                  <a:lnTo>
                    <a:pt x="1161" y="9436"/>
                  </a:lnTo>
                  <a:lnTo>
                    <a:pt x="1139" y="9430"/>
                  </a:lnTo>
                  <a:lnTo>
                    <a:pt x="1118" y="9423"/>
                  </a:lnTo>
                  <a:lnTo>
                    <a:pt x="1100" y="9415"/>
                  </a:lnTo>
                  <a:lnTo>
                    <a:pt x="1083" y="9406"/>
                  </a:lnTo>
                  <a:lnTo>
                    <a:pt x="1067" y="9395"/>
                  </a:lnTo>
                  <a:lnTo>
                    <a:pt x="1053" y="9385"/>
                  </a:lnTo>
                  <a:lnTo>
                    <a:pt x="1041" y="9373"/>
                  </a:lnTo>
                  <a:lnTo>
                    <a:pt x="1029" y="9361"/>
                  </a:lnTo>
                  <a:lnTo>
                    <a:pt x="1019" y="9348"/>
                  </a:lnTo>
                  <a:lnTo>
                    <a:pt x="1010" y="9334"/>
                  </a:lnTo>
                  <a:lnTo>
                    <a:pt x="1003" y="9320"/>
                  </a:lnTo>
                  <a:lnTo>
                    <a:pt x="995" y="9305"/>
                  </a:lnTo>
                  <a:lnTo>
                    <a:pt x="989" y="9289"/>
                  </a:lnTo>
                  <a:lnTo>
                    <a:pt x="985" y="9273"/>
                  </a:lnTo>
                  <a:lnTo>
                    <a:pt x="982" y="9256"/>
                  </a:lnTo>
                  <a:lnTo>
                    <a:pt x="979" y="9238"/>
                  </a:lnTo>
                  <a:lnTo>
                    <a:pt x="976" y="9221"/>
                  </a:lnTo>
                  <a:lnTo>
                    <a:pt x="975" y="9201"/>
                  </a:lnTo>
                  <a:lnTo>
                    <a:pt x="974" y="9183"/>
                  </a:lnTo>
                  <a:lnTo>
                    <a:pt x="974" y="9162"/>
                  </a:lnTo>
                  <a:lnTo>
                    <a:pt x="975" y="9142"/>
                  </a:lnTo>
                  <a:lnTo>
                    <a:pt x="977" y="9100"/>
                  </a:lnTo>
                  <a:lnTo>
                    <a:pt x="982" y="9055"/>
                  </a:lnTo>
                  <a:lnTo>
                    <a:pt x="987" y="9009"/>
                  </a:lnTo>
                  <a:lnTo>
                    <a:pt x="993" y="8961"/>
                  </a:lnTo>
                  <a:lnTo>
                    <a:pt x="1001" y="8891"/>
                  </a:lnTo>
                  <a:lnTo>
                    <a:pt x="1008" y="8817"/>
                  </a:lnTo>
                  <a:lnTo>
                    <a:pt x="1010" y="8778"/>
                  </a:lnTo>
                  <a:lnTo>
                    <a:pt x="1012" y="8740"/>
                  </a:lnTo>
                  <a:lnTo>
                    <a:pt x="1011" y="8701"/>
                  </a:lnTo>
                  <a:lnTo>
                    <a:pt x="1010" y="8662"/>
                  </a:lnTo>
                  <a:lnTo>
                    <a:pt x="1007" y="8623"/>
                  </a:lnTo>
                  <a:lnTo>
                    <a:pt x="1000" y="8583"/>
                  </a:lnTo>
                  <a:lnTo>
                    <a:pt x="997" y="8564"/>
                  </a:lnTo>
                  <a:lnTo>
                    <a:pt x="993" y="8544"/>
                  </a:lnTo>
                  <a:lnTo>
                    <a:pt x="987" y="8525"/>
                  </a:lnTo>
                  <a:lnTo>
                    <a:pt x="982" y="8504"/>
                  </a:lnTo>
                  <a:lnTo>
                    <a:pt x="975" y="8484"/>
                  </a:lnTo>
                  <a:lnTo>
                    <a:pt x="969" y="8465"/>
                  </a:lnTo>
                  <a:lnTo>
                    <a:pt x="961" y="8445"/>
                  </a:lnTo>
                  <a:lnTo>
                    <a:pt x="952" y="8427"/>
                  </a:lnTo>
                  <a:lnTo>
                    <a:pt x="943" y="8407"/>
                  </a:lnTo>
                  <a:lnTo>
                    <a:pt x="932" y="8387"/>
                  </a:lnTo>
                  <a:lnTo>
                    <a:pt x="921" y="8369"/>
                  </a:lnTo>
                  <a:lnTo>
                    <a:pt x="909" y="8349"/>
                  </a:lnTo>
                  <a:lnTo>
                    <a:pt x="759" y="8121"/>
                  </a:lnTo>
                  <a:lnTo>
                    <a:pt x="626" y="7902"/>
                  </a:lnTo>
                  <a:lnTo>
                    <a:pt x="507" y="7693"/>
                  </a:lnTo>
                  <a:lnTo>
                    <a:pt x="402" y="7492"/>
                  </a:lnTo>
                  <a:lnTo>
                    <a:pt x="310" y="7300"/>
                  </a:lnTo>
                  <a:lnTo>
                    <a:pt x="233" y="7117"/>
                  </a:lnTo>
                  <a:lnTo>
                    <a:pt x="166" y="6942"/>
                  </a:lnTo>
                  <a:lnTo>
                    <a:pt x="113" y="6777"/>
                  </a:lnTo>
                  <a:lnTo>
                    <a:pt x="70" y="6617"/>
                  </a:lnTo>
                  <a:lnTo>
                    <a:pt x="38" y="6467"/>
                  </a:lnTo>
                  <a:lnTo>
                    <a:pt x="17" y="6323"/>
                  </a:lnTo>
                  <a:lnTo>
                    <a:pt x="4" y="6188"/>
                  </a:lnTo>
                  <a:lnTo>
                    <a:pt x="0" y="6059"/>
                  </a:lnTo>
                  <a:lnTo>
                    <a:pt x="5" y="5937"/>
                  </a:lnTo>
                  <a:lnTo>
                    <a:pt x="17" y="5821"/>
                  </a:lnTo>
                  <a:lnTo>
                    <a:pt x="36" y="5712"/>
                  </a:lnTo>
                  <a:lnTo>
                    <a:pt x="62" y="5610"/>
                  </a:lnTo>
                  <a:lnTo>
                    <a:pt x="94" y="5513"/>
                  </a:lnTo>
                  <a:lnTo>
                    <a:pt x="130" y="5422"/>
                  </a:lnTo>
                  <a:lnTo>
                    <a:pt x="172" y="5336"/>
                  </a:lnTo>
                  <a:lnTo>
                    <a:pt x="218" y="5255"/>
                  </a:lnTo>
                  <a:lnTo>
                    <a:pt x="267" y="5179"/>
                  </a:lnTo>
                  <a:lnTo>
                    <a:pt x="318" y="5108"/>
                  </a:lnTo>
                  <a:lnTo>
                    <a:pt x="371" y="5041"/>
                  </a:lnTo>
                  <a:lnTo>
                    <a:pt x="427" y="4979"/>
                  </a:lnTo>
                  <a:lnTo>
                    <a:pt x="484" y="4921"/>
                  </a:lnTo>
                  <a:lnTo>
                    <a:pt x="542" y="4866"/>
                  </a:lnTo>
                  <a:lnTo>
                    <a:pt x="599" y="4816"/>
                  </a:lnTo>
                  <a:lnTo>
                    <a:pt x="654" y="4768"/>
                  </a:lnTo>
                  <a:lnTo>
                    <a:pt x="710" y="4723"/>
                  </a:lnTo>
                  <a:lnTo>
                    <a:pt x="762" y="4682"/>
                  </a:lnTo>
                  <a:lnTo>
                    <a:pt x="813" y="4644"/>
                  </a:lnTo>
                  <a:lnTo>
                    <a:pt x="855" y="4610"/>
                  </a:lnTo>
                  <a:lnTo>
                    <a:pt x="894" y="4581"/>
                  </a:lnTo>
                  <a:lnTo>
                    <a:pt x="928" y="4553"/>
                  </a:lnTo>
                  <a:lnTo>
                    <a:pt x="957" y="4530"/>
                  </a:lnTo>
                  <a:lnTo>
                    <a:pt x="980" y="4510"/>
                  </a:lnTo>
                  <a:lnTo>
                    <a:pt x="996" y="4494"/>
                  </a:lnTo>
                  <a:lnTo>
                    <a:pt x="1003" y="4487"/>
                  </a:lnTo>
                  <a:lnTo>
                    <a:pt x="1006" y="4482"/>
                  </a:lnTo>
                  <a:lnTo>
                    <a:pt x="1008" y="4477"/>
                  </a:lnTo>
                  <a:lnTo>
                    <a:pt x="1008" y="4473"/>
                  </a:lnTo>
                  <a:lnTo>
                    <a:pt x="991" y="4423"/>
                  </a:lnTo>
                  <a:lnTo>
                    <a:pt x="973" y="4369"/>
                  </a:lnTo>
                  <a:lnTo>
                    <a:pt x="957" y="4315"/>
                  </a:lnTo>
                  <a:lnTo>
                    <a:pt x="941" y="4258"/>
                  </a:lnTo>
                  <a:lnTo>
                    <a:pt x="927" y="4201"/>
                  </a:lnTo>
                  <a:lnTo>
                    <a:pt x="914" y="4142"/>
                  </a:lnTo>
                  <a:lnTo>
                    <a:pt x="901" y="4082"/>
                  </a:lnTo>
                  <a:lnTo>
                    <a:pt x="890" y="4020"/>
                  </a:lnTo>
                  <a:lnTo>
                    <a:pt x="879" y="3957"/>
                  </a:lnTo>
                  <a:lnTo>
                    <a:pt x="869" y="3893"/>
                  </a:lnTo>
                  <a:lnTo>
                    <a:pt x="861" y="3829"/>
                  </a:lnTo>
                  <a:lnTo>
                    <a:pt x="854" y="3764"/>
                  </a:lnTo>
                  <a:lnTo>
                    <a:pt x="848" y="3697"/>
                  </a:lnTo>
                  <a:lnTo>
                    <a:pt x="842" y="3631"/>
                  </a:lnTo>
                  <a:lnTo>
                    <a:pt x="839" y="3563"/>
                  </a:lnTo>
                  <a:lnTo>
                    <a:pt x="836" y="3496"/>
                  </a:lnTo>
                  <a:lnTo>
                    <a:pt x="834" y="3427"/>
                  </a:lnTo>
                  <a:lnTo>
                    <a:pt x="834" y="3360"/>
                  </a:lnTo>
                  <a:lnTo>
                    <a:pt x="836" y="3291"/>
                  </a:lnTo>
                  <a:lnTo>
                    <a:pt x="838" y="3222"/>
                  </a:lnTo>
                  <a:lnTo>
                    <a:pt x="842" y="3155"/>
                  </a:lnTo>
                  <a:lnTo>
                    <a:pt x="848" y="3086"/>
                  </a:lnTo>
                  <a:lnTo>
                    <a:pt x="854" y="3019"/>
                  </a:lnTo>
                  <a:lnTo>
                    <a:pt x="862" y="2951"/>
                  </a:lnTo>
                  <a:lnTo>
                    <a:pt x="872" y="2884"/>
                  </a:lnTo>
                  <a:lnTo>
                    <a:pt x="884" y="2817"/>
                  </a:lnTo>
                  <a:lnTo>
                    <a:pt x="896" y="2752"/>
                  </a:lnTo>
                  <a:lnTo>
                    <a:pt x="911" y="2687"/>
                  </a:lnTo>
                  <a:lnTo>
                    <a:pt x="926" y="2622"/>
                  </a:lnTo>
                  <a:lnTo>
                    <a:pt x="944" y="2559"/>
                  </a:lnTo>
                  <a:lnTo>
                    <a:pt x="963" y="2497"/>
                  </a:lnTo>
                  <a:lnTo>
                    <a:pt x="985" y="2436"/>
                  </a:lnTo>
                  <a:lnTo>
                    <a:pt x="1003" y="2388"/>
                  </a:lnTo>
                  <a:lnTo>
                    <a:pt x="1022" y="2341"/>
                  </a:lnTo>
                  <a:lnTo>
                    <a:pt x="1042" y="2296"/>
                  </a:lnTo>
                  <a:lnTo>
                    <a:pt x="1064" y="2251"/>
                  </a:lnTo>
                  <a:lnTo>
                    <a:pt x="1086" y="2206"/>
                  </a:lnTo>
                  <a:lnTo>
                    <a:pt x="1110" y="2163"/>
                  </a:lnTo>
                  <a:lnTo>
                    <a:pt x="1135" y="2120"/>
                  </a:lnTo>
                  <a:lnTo>
                    <a:pt x="1161" y="2080"/>
                  </a:lnTo>
                  <a:lnTo>
                    <a:pt x="1189" y="2039"/>
                  </a:lnTo>
                  <a:lnTo>
                    <a:pt x="1218" y="1999"/>
                  </a:lnTo>
                  <a:lnTo>
                    <a:pt x="1248" y="1961"/>
                  </a:lnTo>
                  <a:lnTo>
                    <a:pt x="1280" y="1924"/>
                  </a:lnTo>
                  <a:lnTo>
                    <a:pt x="1313" y="1889"/>
                  </a:lnTo>
                  <a:lnTo>
                    <a:pt x="1348" y="1856"/>
                  </a:lnTo>
                  <a:lnTo>
                    <a:pt x="1384" y="1823"/>
                  </a:lnTo>
                  <a:lnTo>
                    <a:pt x="1420" y="1791"/>
                  </a:lnTo>
                  <a:lnTo>
                    <a:pt x="1421" y="1791"/>
                  </a:lnTo>
                  <a:lnTo>
                    <a:pt x="1423" y="1789"/>
                  </a:lnTo>
                  <a:lnTo>
                    <a:pt x="1426" y="1786"/>
                  </a:lnTo>
                  <a:lnTo>
                    <a:pt x="1495" y="1734"/>
                  </a:lnTo>
                  <a:lnTo>
                    <a:pt x="1563" y="1681"/>
                  </a:lnTo>
                  <a:lnTo>
                    <a:pt x="1630" y="1631"/>
                  </a:lnTo>
                  <a:lnTo>
                    <a:pt x="1698" y="1581"/>
                  </a:lnTo>
                  <a:lnTo>
                    <a:pt x="1766" y="1534"/>
                  </a:lnTo>
                  <a:lnTo>
                    <a:pt x="1833" y="1487"/>
                  </a:lnTo>
                  <a:lnTo>
                    <a:pt x="1900" y="1443"/>
                  </a:lnTo>
                  <a:lnTo>
                    <a:pt x="1968" y="1399"/>
                  </a:lnTo>
                  <a:lnTo>
                    <a:pt x="2034" y="1358"/>
                  </a:lnTo>
                  <a:lnTo>
                    <a:pt x="2101" y="1316"/>
                  </a:lnTo>
                  <a:lnTo>
                    <a:pt x="2168" y="1277"/>
                  </a:lnTo>
                  <a:lnTo>
                    <a:pt x="2234" y="1239"/>
                  </a:lnTo>
                  <a:lnTo>
                    <a:pt x="2300" y="1203"/>
                  </a:lnTo>
                  <a:lnTo>
                    <a:pt x="2366" y="1168"/>
                  </a:lnTo>
                  <a:lnTo>
                    <a:pt x="2432" y="1134"/>
                  </a:lnTo>
                  <a:lnTo>
                    <a:pt x="2497" y="1102"/>
                  </a:lnTo>
                  <a:close/>
                  <a:moveTo>
                    <a:pt x="4573" y="808"/>
                  </a:moveTo>
                  <a:lnTo>
                    <a:pt x="4564" y="785"/>
                  </a:lnTo>
                  <a:lnTo>
                    <a:pt x="4554" y="761"/>
                  </a:lnTo>
                  <a:lnTo>
                    <a:pt x="4545" y="735"/>
                  </a:lnTo>
                  <a:lnTo>
                    <a:pt x="4534" y="710"/>
                  </a:lnTo>
                  <a:lnTo>
                    <a:pt x="4522" y="682"/>
                  </a:lnTo>
                  <a:lnTo>
                    <a:pt x="4510" y="655"/>
                  </a:lnTo>
                  <a:lnTo>
                    <a:pt x="4497" y="628"/>
                  </a:lnTo>
                  <a:lnTo>
                    <a:pt x="4482" y="601"/>
                  </a:lnTo>
                  <a:lnTo>
                    <a:pt x="4482" y="607"/>
                  </a:lnTo>
                  <a:lnTo>
                    <a:pt x="4481" y="615"/>
                  </a:lnTo>
                  <a:lnTo>
                    <a:pt x="4479" y="621"/>
                  </a:lnTo>
                  <a:lnTo>
                    <a:pt x="4477" y="629"/>
                  </a:lnTo>
                  <a:lnTo>
                    <a:pt x="4474" y="636"/>
                  </a:lnTo>
                  <a:lnTo>
                    <a:pt x="4470" y="642"/>
                  </a:lnTo>
                  <a:lnTo>
                    <a:pt x="4467" y="649"/>
                  </a:lnTo>
                  <a:lnTo>
                    <a:pt x="4463" y="654"/>
                  </a:lnTo>
                  <a:lnTo>
                    <a:pt x="4456" y="661"/>
                  </a:lnTo>
                  <a:lnTo>
                    <a:pt x="4450" y="667"/>
                  </a:lnTo>
                  <a:lnTo>
                    <a:pt x="4442" y="673"/>
                  </a:lnTo>
                  <a:lnTo>
                    <a:pt x="4434" y="677"/>
                  </a:lnTo>
                  <a:lnTo>
                    <a:pt x="4427" y="680"/>
                  </a:lnTo>
                  <a:lnTo>
                    <a:pt x="4418" y="684"/>
                  </a:lnTo>
                  <a:lnTo>
                    <a:pt x="4410" y="686"/>
                  </a:lnTo>
                  <a:lnTo>
                    <a:pt x="4402" y="687"/>
                  </a:lnTo>
                  <a:lnTo>
                    <a:pt x="4393" y="687"/>
                  </a:lnTo>
                  <a:lnTo>
                    <a:pt x="4384" y="687"/>
                  </a:lnTo>
                  <a:lnTo>
                    <a:pt x="4375" y="686"/>
                  </a:lnTo>
                  <a:lnTo>
                    <a:pt x="4367" y="684"/>
                  </a:lnTo>
                  <a:lnTo>
                    <a:pt x="4359" y="680"/>
                  </a:lnTo>
                  <a:lnTo>
                    <a:pt x="4350" y="677"/>
                  </a:lnTo>
                  <a:lnTo>
                    <a:pt x="4343" y="672"/>
                  </a:lnTo>
                  <a:lnTo>
                    <a:pt x="4335" y="666"/>
                  </a:lnTo>
                  <a:lnTo>
                    <a:pt x="4313" y="649"/>
                  </a:lnTo>
                  <a:lnTo>
                    <a:pt x="4289" y="633"/>
                  </a:lnTo>
                  <a:lnTo>
                    <a:pt x="4264" y="618"/>
                  </a:lnTo>
                  <a:lnTo>
                    <a:pt x="4239" y="605"/>
                  </a:lnTo>
                  <a:lnTo>
                    <a:pt x="4213" y="593"/>
                  </a:lnTo>
                  <a:lnTo>
                    <a:pt x="4186" y="583"/>
                  </a:lnTo>
                  <a:lnTo>
                    <a:pt x="4160" y="574"/>
                  </a:lnTo>
                  <a:lnTo>
                    <a:pt x="4133" y="566"/>
                  </a:lnTo>
                  <a:lnTo>
                    <a:pt x="4105" y="559"/>
                  </a:lnTo>
                  <a:lnTo>
                    <a:pt x="4077" y="554"/>
                  </a:lnTo>
                  <a:lnTo>
                    <a:pt x="4050" y="551"/>
                  </a:lnTo>
                  <a:lnTo>
                    <a:pt x="4022" y="547"/>
                  </a:lnTo>
                  <a:lnTo>
                    <a:pt x="3994" y="546"/>
                  </a:lnTo>
                  <a:lnTo>
                    <a:pt x="3967" y="546"/>
                  </a:lnTo>
                  <a:lnTo>
                    <a:pt x="3941" y="547"/>
                  </a:lnTo>
                  <a:lnTo>
                    <a:pt x="3915" y="550"/>
                  </a:lnTo>
                  <a:lnTo>
                    <a:pt x="3920" y="558"/>
                  </a:lnTo>
                  <a:lnTo>
                    <a:pt x="3926" y="566"/>
                  </a:lnTo>
                  <a:lnTo>
                    <a:pt x="3931" y="575"/>
                  </a:lnTo>
                  <a:lnTo>
                    <a:pt x="3936" y="582"/>
                  </a:lnTo>
                  <a:lnTo>
                    <a:pt x="3946" y="601"/>
                  </a:lnTo>
                  <a:lnTo>
                    <a:pt x="3956" y="618"/>
                  </a:lnTo>
                  <a:lnTo>
                    <a:pt x="3964" y="638"/>
                  </a:lnTo>
                  <a:lnTo>
                    <a:pt x="3971" y="657"/>
                  </a:lnTo>
                  <a:lnTo>
                    <a:pt x="3977" y="677"/>
                  </a:lnTo>
                  <a:lnTo>
                    <a:pt x="3982" y="697"/>
                  </a:lnTo>
                  <a:lnTo>
                    <a:pt x="3986" y="717"/>
                  </a:lnTo>
                  <a:lnTo>
                    <a:pt x="3989" y="738"/>
                  </a:lnTo>
                  <a:lnTo>
                    <a:pt x="4063" y="740"/>
                  </a:lnTo>
                  <a:lnTo>
                    <a:pt x="4136" y="743"/>
                  </a:lnTo>
                  <a:lnTo>
                    <a:pt x="4209" y="750"/>
                  </a:lnTo>
                  <a:lnTo>
                    <a:pt x="4283" y="758"/>
                  </a:lnTo>
                  <a:lnTo>
                    <a:pt x="4356" y="766"/>
                  </a:lnTo>
                  <a:lnTo>
                    <a:pt x="4429" y="778"/>
                  </a:lnTo>
                  <a:lnTo>
                    <a:pt x="4501" y="792"/>
                  </a:lnTo>
                  <a:lnTo>
                    <a:pt x="4573" y="808"/>
                  </a:lnTo>
                  <a:close/>
                  <a:moveTo>
                    <a:pt x="4434" y="516"/>
                  </a:moveTo>
                  <a:lnTo>
                    <a:pt x="4420" y="493"/>
                  </a:lnTo>
                  <a:lnTo>
                    <a:pt x="4405" y="470"/>
                  </a:lnTo>
                  <a:lnTo>
                    <a:pt x="4388" y="448"/>
                  </a:lnTo>
                  <a:lnTo>
                    <a:pt x="4372" y="427"/>
                  </a:lnTo>
                  <a:lnTo>
                    <a:pt x="4356" y="406"/>
                  </a:lnTo>
                  <a:lnTo>
                    <a:pt x="4337" y="385"/>
                  </a:lnTo>
                  <a:lnTo>
                    <a:pt x="4320" y="367"/>
                  </a:lnTo>
                  <a:lnTo>
                    <a:pt x="4300" y="348"/>
                  </a:lnTo>
                  <a:lnTo>
                    <a:pt x="4299" y="347"/>
                  </a:lnTo>
                  <a:lnTo>
                    <a:pt x="4293" y="343"/>
                  </a:lnTo>
                  <a:lnTo>
                    <a:pt x="4286" y="336"/>
                  </a:lnTo>
                  <a:lnTo>
                    <a:pt x="4273" y="327"/>
                  </a:lnTo>
                  <a:lnTo>
                    <a:pt x="4260" y="319"/>
                  </a:lnTo>
                  <a:lnTo>
                    <a:pt x="4245" y="310"/>
                  </a:lnTo>
                  <a:lnTo>
                    <a:pt x="4230" y="302"/>
                  </a:lnTo>
                  <a:lnTo>
                    <a:pt x="4196" y="286"/>
                  </a:lnTo>
                  <a:lnTo>
                    <a:pt x="4159" y="272"/>
                  </a:lnTo>
                  <a:lnTo>
                    <a:pt x="4120" y="258"/>
                  </a:lnTo>
                  <a:lnTo>
                    <a:pt x="4076" y="245"/>
                  </a:lnTo>
                  <a:lnTo>
                    <a:pt x="4031" y="233"/>
                  </a:lnTo>
                  <a:lnTo>
                    <a:pt x="3983" y="222"/>
                  </a:lnTo>
                  <a:lnTo>
                    <a:pt x="3933" y="213"/>
                  </a:lnTo>
                  <a:lnTo>
                    <a:pt x="3881" y="204"/>
                  </a:lnTo>
                  <a:lnTo>
                    <a:pt x="3827" y="197"/>
                  </a:lnTo>
                  <a:lnTo>
                    <a:pt x="3773" y="190"/>
                  </a:lnTo>
                  <a:lnTo>
                    <a:pt x="3716" y="186"/>
                  </a:lnTo>
                  <a:lnTo>
                    <a:pt x="3659" y="183"/>
                  </a:lnTo>
                  <a:lnTo>
                    <a:pt x="3601" y="180"/>
                  </a:lnTo>
                  <a:lnTo>
                    <a:pt x="3542" y="179"/>
                  </a:lnTo>
                  <a:lnTo>
                    <a:pt x="3483" y="180"/>
                  </a:lnTo>
                  <a:lnTo>
                    <a:pt x="3424" y="181"/>
                  </a:lnTo>
                  <a:lnTo>
                    <a:pt x="3365" y="186"/>
                  </a:lnTo>
                  <a:lnTo>
                    <a:pt x="3308" y="190"/>
                  </a:lnTo>
                  <a:lnTo>
                    <a:pt x="3252" y="197"/>
                  </a:lnTo>
                  <a:lnTo>
                    <a:pt x="3196" y="205"/>
                  </a:lnTo>
                  <a:lnTo>
                    <a:pt x="3143" y="215"/>
                  </a:lnTo>
                  <a:lnTo>
                    <a:pt x="3091" y="226"/>
                  </a:lnTo>
                  <a:lnTo>
                    <a:pt x="3066" y="233"/>
                  </a:lnTo>
                  <a:lnTo>
                    <a:pt x="3041" y="239"/>
                  </a:lnTo>
                  <a:lnTo>
                    <a:pt x="3017" y="247"/>
                  </a:lnTo>
                  <a:lnTo>
                    <a:pt x="2994" y="254"/>
                  </a:lnTo>
                  <a:lnTo>
                    <a:pt x="2971" y="262"/>
                  </a:lnTo>
                  <a:lnTo>
                    <a:pt x="2949" y="271"/>
                  </a:lnTo>
                  <a:lnTo>
                    <a:pt x="2929" y="279"/>
                  </a:lnTo>
                  <a:lnTo>
                    <a:pt x="2909" y="289"/>
                  </a:lnTo>
                  <a:lnTo>
                    <a:pt x="2889" y="299"/>
                  </a:lnTo>
                  <a:lnTo>
                    <a:pt x="2871" y="309"/>
                  </a:lnTo>
                  <a:lnTo>
                    <a:pt x="2852" y="320"/>
                  </a:lnTo>
                  <a:lnTo>
                    <a:pt x="2836" y="332"/>
                  </a:lnTo>
                  <a:lnTo>
                    <a:pt x="2821" y="344"/>
                  </a:lnTo>
                  <a:lnTo>
                    <a:pt x="2805" y="356"/>
                  </a:lnTo>
                  <a:lnTo>
                    <a:pt x="2791" y="368"/>
                  </a:lnTo>
                  <a:lnTo>
                    <a:pt x="2779" y="381"/>
                  </a:lnTo>
                  <a:lnTo>
                    <a:pt x="2778" y="382"/>
                  </a:lnTo>
                  <a:lnTo>
                    <a:pt x="2773" y="388"/>
                  </a:lnTo>
                  <a:lnTo>
                    <a:pt x="2747" y="418"/>
                  </a:lnTo>
                  <a:lnTo>
                    <a:pt x="2719" y="450"/>
                  </a:lnTo>
                  <a:lnTo>
                    <a:pt x="2692" y="484"/>
                  </a:lnTo>
                  <a:lnTo>
                    <a:pt x="2664" y="517"/>
                  </a:lnTo>
                  <a:lnTo>
                    <a:pt x="2639" y="551"/>
                  </a:lnTo>
                  <a:lnTo>
                    <a:pt x="2621" y="577"/>
                  </a:lnTo>
                  <a:lnTo>
                    <a:pt x="2604" y="603"/>
                  </a:lnTo>
                  <a:lnTo>
                    <a:pt x="2588" y="630"/>
                  </a:lnTo>
                  <a:lnTo>
                    <a:pt x="2575" y="657"/>
                  </a:lnTo>
                  <a:lnTo>
                    <a:pt x="2568" y="672"/>
                  </a:lnTo>
                  <a:lnTo>
                    <a:pt x="2564" y="686"/>
                  </a:lnTo>
                  <a:lnTo>
                    <a:pt x="2559" y="700"/>
                  </a:lnTo>
                  <a:lnTo>
                    <a:pt x="2554" y="714"/>
                  </a:lnTo>
                  <a:lnTo>
                    <a:pt x="2551" y="728"/>
                  </a:lnTo>
                  <a:lnTo>
                    <a:pt x="2549" y="743"/>
                  </a:lnTo>
                  <a:lnTo>
                    <a:pt x="2546" y="758"/>
                  </a:lnTo>
                  <a:lnTo>
                    <a:pt x="2545" y="772"/>
                  </a:lnTo>
                  <a:lnTo>
                    <a:pt x="2545" y="787"/>
                  </a:lnTo>
                  <a:lnTo>
                    <a:pt x="2546" y="802"/>
                  </a:lnTo>
                  <a:lnTo>
                    <a:pt x="2548" y="818"/>
                  </a:lnTo>
                  <a:lnTo>
                    <a:pt x="2551" y="833"/>
                  </a:lnTo>
                  <a:lnTo>
                    <a:pt x="2554" y="848"/>
                  </a:lnTo>
                  <a:lnTo>
                    <a:pt x="2560" y="863"/>
                  </a:lnTo>
                  <a:lnTo>
                    <a:pt x="2565" y="879"/>
                  </a:lnTo>
                  <a:lnTo>
                    <a:pt x="2573" y="894"/>
                  </a:lnTo>
                  <a:lnTo>
                    <a:pt x="2580" y="910"/>
                  </a:lnTo>
                  <a:lnTo>
                    <a:pt x="2590" y="925"/>
                  </a:lnTo>
                  <a:lnTo>
                    <a:pt x="2601" y="941"/>
                  </a:lnTo>
                  <a:lnTo>
                    <a:pt x="2613" y="957"/>
                  </a:lnTo>
                  <a:lnTo>
                    <a:pt x="2626" y="972"/>
                  </a:lnTo>
                  <a:lnTo>
                    <a:pt x="2641" y="989"/>
                  </a:lnTo>
                  <a:lnTo>
                    <a:pt x="2658" y="1005"/>
                  </a:lnTo>
                  <a:lnTo>
                    <a:pt x="2675" y="1020"/>
                  </a:lnTo>
                  <a:lnTo>
                    <a:pt x="2729" y="998"/>
                  </a:lnTo>
                  <a:lnTo>
                    <a:pt x="2781" y="978"/>
                  </a:lnTo>
                  <a:lnTo>
                    <a:pt x="2834" y="957"/>
                  </a:lnTo>
                  <a:lnTo>
                    <a:pt x="2887" y="937"/>
                  </a:lnTo>
                  <a:lnTo>
                    <a:pt x="2940" y="919"/>
                  </a:lnTo>
                  <a:lnTo>
                    <a:pt x="2991" y="901"/>
                  </a:lnTo>
                  <a:lnTo>
                    <a:pt x="3043" y="884"/>
                  </a:lnTo>
                  <a:lnTo>
                    <a:pt x="3096" y="869"/>
                  </a:lnTo>
                  <a:lnTo>
                    <a:pt x="3148" y="853"/>
                  </a:lnTo>
                  <a:lnTo>
                    <a:pt x="3199" y="839"/>
                  </a:lnTo>
                  <a:lnTo>
                    <a:pt x="3251" y="826"/>
                  </a:lnTo>
                  <a:lnTo>
                    <a:pt x="3303" y="814"/>
                  </a:lnTo>
                  <a:lnTo>
                    <a:pt x="3354" y="803"/>
                  </a:lnTo>
                  <a:lnTo>
                    <a:pt x="3406" y="792"/>
                  </a:lnTo>
                  <a:lnTo>
                    <a:pt x="3457" y="783"/>
                  </a:lnTo>
                  <a:lnTo>
                    <a:pt x="3508" y="775"/>
                  </a:lnTo>
                  <a:lnTo>
                    <a:pt x="3505" y="753"/>
                  </a:lnTo>
                  <a:lnTo>
                    <a:pt x="3503" y="731"/>
                  </a:lnTo>
                  <a:lnTo>
                    <a:pt x="3502" y="711"/>
                  </a:lnTo>
                  <a:lnTo>
                    <a:pt x="3503" y="690"/>
                  </a:lnTo>
                  <a:lnTo>
                    <a:pt x="3505" y="669"/>
                  </a:lnTo>
                  <a:lnTo>
                    <a:pt x="3510" y="650"/>
                  </a:lnTo>
                  <a:lnTo>
                    <a:pt x="3514" y="631"/>
                  </a:lnTo>
                  <a:lnTo>
                    <a:pt x="3520" y="613"/>
                  </a:lnTo>
                  <a:lnTo>
                    <a:pt x="3525" y="599"/>
                  </a:lnTo>
                  <a:lnTo>
                    <a:pt x="3531" y="586"/>
                  </a:lnTo>
                  <a:lnTo>
                    <a:pt x="3538" y="574"/>
                  </a:lnTo>
                  <a:lnTo>
                    <a:pt x="3544" y="560"/>
                  </a:lnTo>
                  <a:lnTo>
                    <a:pt x="3552" y="550"/>
                  </a:lnTo>
                  <a:lnTo>
                    <a:pt x="3560" y="538"/>
                  </a:lnTo>
                  <a:lnTo>
                    <a:pt x="3568" y="527"/>
                  </a:lnTo>
                  <a:lnTo>
                    <a:pt x="3578" y="515"/>
                  </a:lnTo>
                  <a:lnTo>
                    <a:pt x="3588" y="505"/>
                  </a:lnTo>
                  <a:lnTo>
                    <a:pt x="3598" y="495"/>
                  </a:lnTo>
                  <a:lnTo>
                    <a:pt x="3609" y="485"/>
                  </a:lnTo>
                  <a:lnTo>
                    <a:pt x="3620" y="476"/>
                  </a:lnTo>
                  <a:lnTo>
                    <a:pt x="3632" y="467"/>
                  </a:lnTo>
                  <a:lnTo>
                    <a:pt x="3644" y="458"/>
                  </a:lnTo>
                  <a:lnTo>
                    <a:pt x="3656" y="449"/>
                  </a:lnTo>
                  <a:lnTo>
                    <a:pt x="3669" y="442"/>
                  </a:lnTo>
                  <a:lnTo>
                    <a:pt x="3693" y="429"/>
                  </a:lnTo>
                  <a:lnTo>
                    <a:pt x="3719" y="416"/>
                  </a:lnTo>
                  <a:lnTo>
                    <a:pt x="3746" y="406"/>
                  </a:lnTo>
                  <a:lnTo>
                    <a:pt x="3774" y="396"/>
                  </a:lnTo>
                  <a:lnTo>
                    <a:pt x="3803" y="387"/>
                  </a:lnTo>
                  <a:lnTo>
                    <a:pt x="3833" y="381"/>
                  </a:lnTo>
                  <a:lnTo>
                    <a:pt x="3863" y="375"/>
                  </a:lnTo>
                  <a:lnTo>
                    <a:pt x="3895" y="371"/>
                  </a:lnTo>
                  <a:lnTo>
                    <a:pt x="3928" y="368"/>
                  </a:lnTo>
                  <a:lnTo>
                    <a:pt x="3962" y="367"/>
                  </a:lnTo>
                  <a:lnTo>
                    <a:pt x="3997" y="367"/>
                  </a:lnTo>
                  <a:lnTo>
                    <a:pt x="4031" y="368"/>
                  </a:lnTo>
                  <a:lnTo>
                    <a:pt x="4066" y="371"/>
                  </a:lnTo>
                  <a:lnTo>
                    <a:pt x="4101" y="376"/>
                  </a:lnTo>
                  <a:lnTo>
                    <a:pt x="4136" y="383"/>
                  </a:lnTo>
                  <a:lnTo>
                    <a:pt x="4172" y="391"/>
                  </a:lnTo>
                  <a:lnTo>
                    <a:pt x="4207" y="400"/>
                  </a:lnTo>
                  <a:lnTo>
                    <a:pt x="4241" y="411"/>
                  </a:lnTo>
                  <a:lnTo>
                    <a:pt x="4275" y="424"/>
                  </a:lnTo>
                  <a:lnTo>
                    <a:pt x="4309" y="440"/>
                  </a:lnTo>
                  <a:lnTo>
                    <a:pt x="4342" y="456"/>
                  </a:lnTo>
                  <a:lnTo>
                    <a:pt x="4374" y="474"/>
                  </a:lnTo>
                  <a:lnTo>
                    <a:pt x="4405" y="494"/>
                  </a:lnTo>
                  <a:lnTo>
                    <a:pt x="4434" y="516"/>
                  </a:lnTo>
                  <a:close/>
                  <a:moveTo>
                    <a:pt x="6305" y="1546"/>
                  </a:moveTo>
                  <a:lnTo>
                    <a:pt x="6294" y="1572"/>
                  </a:lnTo>
                  <a:lnTo>
                    <a:pt x="6284" y="1598"/>
                  </a:lnTo>
                  <a:lnTo>
                    <a:pt x="6274" y="1628"/>
                  </a:lnTo>
                  <a:lnTo>
                    <a:pt x="6264" y="1657"/>
                  </a:lnTo>
                  <a:lnTo>
                    <a:pt x="6256" y="1689"/>
                  </a:lnTo>
                  <a:lnTo>
                    <a:pt x="6247" y="1723"/>
                  </a:lnTo>
                  <a:lnTo>
                    <a:pt x="6238" y="1757"/>
                  </a:lnTo>
                  <a:lnTo>
                    <a:pt x="6230" y="1793"/>
                  </a:lnTo>
                  <a:lnTo>
                    <a:pt x="6262" y="1826"/>
                  </a:lnTo>
                  <a:lnTo>
                    <a:pt x="6295" y="1860"/>
                  </a:lnTo>
                  <a:lnTo>
                    <a:pt x="6327" y="1893"/>
                  </a:lnTo>
                  <a:lnTo>
                    <a:pt x="6358" y="1927"/>
                  </a:lnTo>
                  <a:lnTo>
                    <a:pt x="6366" y="1934"/>
                  </a:lnTo>
                  <a:lnTo>
                    <a:pt x="6371" y="1943"/>
                  </a:lnTo>
                  <a:lnTo>
                    <a:pt x="6393" y="1975"/>
                  </a:lnTo>
                  <a:lnTo>
                    <a:pt x="6414" y="2009"/>
                  </a:lnTo>
                  <a:lnTo>
                    <a:pt x="6432" y="2044"/>
                  </a:lnTo>
                  <a:lnTo>
                    <a:pt x="6451" y="2080"/>
                  </a:lnTo>
                  <a:lnTo>
                    <a:pt x="6470" y="2117"/>
                  </a:lnTo>
                  <a:lnTo>
                    <a:pt x="6486" y="2155"/>
                  </a:lnTo>
                  <a:lnTo>
                    <a:pt x="6501" y="2194"/>
                  </a:lnTo>
                  <a:lnTo>
                    <a:pt x="6517" y="2235"/>
                  </a:lnTo>
                  <a:lnTo>
                    <a:pt x="6531" y="2277"/>
                  </a:lnTo>
                  <a:lnTo>
                    <a:pt x="6544" y="2320"/>
                  </a:lnTo>
                  <a:lnTo>
                    <a:pt x="6557" y="2362"/>
                  </a:lnTo>
                  <a:lnTo>
                    <a:pt x="6568" y="2407"/>
                  </a:lnTo>
                  <a:lnTo>
                    <a:pt x="6579" y="2451"/>
                  </a:lnTo>
                  <a:lnTo>
                    <a:pt x="6589" y="2498"/>
                  </a:lnTo>
                  <a:lnTo>
                    <a:pt x="6598" y="2545"/>
                  </a:lnTo>
                  <a:lnTo>
                    <a:pt x="6607" y="2592"/>
                  </a:lnTo>
                  <a:lnTo>
                    <a:pt x="6615" y="2641"/>
                  </a:lnTo>
                  <a:lnTo>
                    <a:pt x="6621" y="2690"/>
                  </a:lnTo>
                  <a:lnTo>
                    <a:pt x="6628" y="2739"/>
                  </a:lnTo>
                  <a:lnTo>
                    <a:pt x="6633" y="2789"/>
                  </a:lnTo>
                  <a:lnTo>
                    <a:pt x="6639" y="2840"/>
                  </a:lnTo>
                  <a:lnTo>
                    <a:pt x="6643" y="2892"/>
                  </a:lnTo>
                  <a:lnTo>
                    <a:pt x="6646" y="2944"/>
                  </a:lnTo>
                  <a:lnTo>
                    <a:pt x="6650" y="2997"/>
                  </a:lnTo>
                  <a:lnTo>
                    <a:pt x="6652" y="3050"/>
                  </a:lnTo>
                  <a:lnTo>
                    <a:pt x="6654" y="3104"/>
                  </a:lnTo>
                  <a:lnTo>
                    <a:pt x="6655" y="3157"/>
                  </a:lnTo>
                  <a:lnTo>
                    <a:pt x="6656" y="3212"/>
                  </a:lnTo>
                  <a:lnTo>
                    <a:pt x="6655" y="3322"/>
                  </a:lnTo>
                  <a:lnTo>
                    <a:pt x="6653" y="3433"/>
                  </a:lnTo>
                  <a:lnTo>
                    <a:pt x="6650" y="3543"/>
                  </a:lnTo>
                  <a:lnTo>
                    <a:pt x="6643" y="3654"/>
                  </a:lnTo>
                  <a:lnTo>
                    <a:pt x="6636" y="3766"/>
                  </a:lnTo>
                  <a:lnTo>
                    <a:pt x="6627" y="3877"/>
                  </a:lnTo>
                  <a:lnTo>
                    <a:pt x="6616" y="3988"/>
                  </a:lnTo>
                  <a:lnTo>
                    <a:pt x="6605" y="4099"/>
                  </a:lnTo>
                  <a:lnTo>
                    <a:pt x="6592" y="4210"/>
                  </a:lnTo>
                  <a:lnTo>
                    <a:pt x="6578" y="4320"/>
                  </a:lnTo>
                  <a:lnTo>
                    <a:pt x="6564" y="4429"/>
                  </a:lnTo>
                  <a:lnTo>
                    <a:pt x="6547" y="4536"/>
                  </a:lnTo>
                  <a:lnTo>
                    <a:pt x="6532" y="4643"/>
                  </a:lnTo>
                  <a:lnTo>
                    <a:pt x="6514" y="4746"/>
                  </a:lnTo>
                  <a:lnTo>
                    <a:pt x="6497" y="4849"/>
                  </a:lnTo>
                  <a:lnTo>
                    <a:pt x="6479" y="4949"/>
                  </a:lnTo>
                  <a:lnTo>
                    <a:pt x="6462" y="5046"/>
                  </a:lnTo>
                  <a:lnTo>
                    <a:pt x="6444" y="5141"/>
                  </a:lnTo>
                  <a:lnTo>
                    <a:pt x="6438" y="5176"/>
                  </a:lnTo>
                  <a:lnTo>
                    <a:pt x="6435" y="5214"/>
                  </a:lnTo>
                  <a:lnTo>
                    <a:pt x="6431" y="5252"/>
                  </a:lnTo>
                  <a:lnTo>
                    <a:pt x="6430" y="5291"/>
                  </a:lnTo>
                  <a:lnTo>
                    <a:pt x="6431" y="5332"/>
                  </a:lnTo>
                  <a:lnTo>
                    <a:pt x="6434" y="5375"/>
                  </a:lnTo>
                  <a:lnTo>
                    <a:pt x="6437" y="5418"/>
                  </a:lnTo>
                  <a:lnTo>
                    <a:pt x="6441" y="5463"/>
                  </a:lnTo>
                  <a:lnTo>
                    <a:pt x="6448" y="5509"/>
                  </a:lnTo>
                  <a:lnTo>
                    <a:pt x="6454" y="5556"/>
                  </a:lnTo>
                  <a:lnTo>
                    <a:pt x="6463" y="5603"/>
                  </a:lnTo>
                  <a:lnTo>
                    <a:pt x="6473" y="5652"/>
                  </a:lnTo>
                  <a:lnTo>
                    <a:pt x="6484" y="5703"/>
                  </a:lnTo>
                  <a:lnTo>
                    <a:pt x="6496" y="5753"/>
                  </a:lnTo>
                  <a:lnTo>
                    <a:pt x="6508" y="5805"/>
                  </a:lnTo>
                  <a:lnTo>
                    <a:pt x="6522" y="5857"/>
                  </a:lnTo>
                  <a:lnTo>
                    <a:pt x="6536" y="5911"/>
                  </a:lnTo>
                  <a:lnTo>
                    <a:pt x="6551" y="5964"/>
                  </a:lnTo>
                  <a:lnTo>
                    <a:pt x="6568" y="6018"/>
                  </a:lnTo>
                  <a:lnTo>
                    <a:pt x="6584" y="6074"/>
                  </a:lnTo>
                  <a:lnTo>
                    <a:pt x="6620" y="6186"/>
                  </a:lnTo>
                  <a:lnTo>
                    <a:pt x="6657" y="6299"/>
                  </a:lnTo>
                  <a:lnTo>
                    <a:pt x="6697" y="6416"/>
                  </a:lnTo>
                  <a:lnTo>
                    <a:pt x="6738" y="6533"/>
                  </a:lnTo>
                  <a:lnTo>
                    <a:pt x="6780" y="6650"/>
                  </a:lnTo>
                  <a:lnTo>
                    <a:pt x="6822" y="6769"/>
                  </a:lnTo>
                  <a:lnTo>
                    <a:pt x="6835" y="6805"/>
                  </a:lnTo>
                  <a:lnTo>
                    <a:pt x="6847" y="6841"/>
                  </a:lnTo>
                  <a:lnTo>
                    <a:pt x="6860" y="6877"/>
                  </a:lnTo>
                  <a:lnTo>
                    <a:pt x="6874" y="6912"/>
                  </a:lnTo>
                  <a:lnTo>
                    <a:pt x="6886" y="6948"/>
                  </a:lnTo>
                  <a:lnTo>
                    <a:pt x="6899" y="6983"/>
                  </a:lnTo>
                  <a:lnTo>
                    <a:pt x="6911" y="7019"/>
                  </a:lnTo>
                  <a:lnTo>
                    <a:pt x="6924" y="7055"/>
                  </a:lnTo>
                  <a:lnTo>
                    <a:pt x="6954" y="7046"/>
                  </a:lnTo>
                  <a:lnTo>
                    <a:pt x="6983" y="7034"/>
                  </a:lnTo>
                  <a:lnTo>
                    <a:pt x="7010" y="7020"/>
                  </a:lnTo>
                  <a:lnTo>
                    <a:pt x="7036" y="7005"/>
                  </a:lnTo>
                  <a:lnTo>
                    <a:pt x="7060" y="6988"/>
                  </a:lnTo>
                  <a:lnTo>
                    <a:pt x="7084" y="6968"/>
                  </a:lnTo>
                  <a:lnTo>
                    <a:pt x="7106" y="6949"/>
                  </a:lnTo>
                  <a:lnTo>
                    <a:pt x="7127" y="6926"/>
                  </a:lnTo>
                  <a:lnTo>
                    <a:pt x="7145" y="6902"/>
                  </a:lnTo>
                  <a:lnTo>
                    <a:pt x="7164" y="6877"/>
                  </a:lnTo>
                  <a:lnTo>
                    <a:pt x="7180" y="6851"/>
                  </a:lnTo>
                  <a:lnTo>
                    <a:pt x="7196" y="6822"/>
                  </a:lnTo>
                  <a:lnTo>
                    <a:pt x="7211" y="6793"/>
                  </a:lnTo>
                  <a:lnTo>
                    <a:pt x="7224" y="6761"/>
                  </a:lnTo>
                  <a:lnTo>
                    <a:pt x="7236" y="6730"/>
                  </a:lnTo>
                  <a:lnTo>
                    <a:pt x="7247" y="6696"/>
                  </a:lnTo>
                  <a:lnTo>
                    <a:pt x="7257" y="6661"/>
                  </a:lnTo>
                  <a:lnTo>
                    <a:pt x="7267" y="6626"/>
                  </a:lnTo>
                  <a:lnTo>
                    <a:pt x="7274" y="6589"/>
                  </a:lnTo>
                  <a:lnTo>
                    <a:pt x="7281" y="6552"/>
                  </a:lnTo>
                  <a:lnTo>
                    <a:pt x="7287" y="6513"/>
                  </a:lnTo>
                  <a:lnTo>
                    <a:pt x="7293" y="6474"/>
                  </a:lnTo>
                  <a:lnTo>
                    <a:pt x="7296" y="6433"/>
                  </a:lnTo>
                  <a:lnTo>
                    <a:pt x="7301" y="6393"/>
                  </a:lnTo>
                  <a:lnTo>
                    <a:pt x="7303" y="6351"/>
                  </a:lnTo>
                  <a:lnTo>
                    <a:pt x="7305" y="6308"/>
                  </a:lnTo>
                  <a:lnTo>
                    <a:pt x="7306" y="6266"/>
                  </a:lnTo>
                  <a:lnTo>
                    <a:pt x="7306" y="6222"/>
                  </a:lnTo>
                  <a:lnTo>
                    <a:pt x="7306" y="6179"/>
                  </a:lnTo>
                  <a:lnTo>
                    <a:pt x="7305" y="6134"/>
                  </a:lnTo>
                  <a:lnTo>
                    <a:pt x="7303" y="6088"/>
                  </a:lnTo>
                  <a:lnTo>
                    <a:pt x="7301" y="6043"/>
                  </a:lnTo>
                  <a:lnTo>
                    <a:pt x="7297" y="5993"/>
                  </a:lnTo>
                  <a:lnTo>
                    <a:pt x="7293" y="5942"/>
                  </a:lnTo>
                  <a:lnTo>
                    <a:pt x="7289" y="5891"/>
                  </a:lnTo>
                  <a:lnTo>
                    <a:pt x="7283" y="5840"/>
                  </a:lnTo>
                  <a:lnTo>
                    <a:pt x="7271" y="5737"/>
                  </a:lnTo>
                  <a:lnTo>
                    <a:pt x="7257" y="5635"/>
                  </a:lnTo>
                  <a:lnTo>
                    <a:pt x="7240" y="5534"/>
                  </a:lnTo>
                  <a:lnTo>
                    <a:pt x="7223" y="5434"/>
                  </a:lnTo>
                  <a:lnTo>
                    <a:pt x="7204" y="5334"/>
                  </a:lnTo>
                  <a:lnTo>
                    <a:pt x="7185" y="5237"/>
                  </a:lnTo>
                  <a:lnTo>
                    <a:pt x="7164" y="5144"/>
                  </a:lnTo>
                  <a:lnTo>
                    <a:pt x="7143" y="5053"/>
                  </a:lnTo>
                  <a:lnTo>
                    <a:pt x="7123" y="4966"/>
                  </a:lnTo>
                  <a:lnTo>
                    <a:pt x="7103" y="4885"/>
                  </a:lnTo>
                  <a:lnTo>
                    <a:pt x="7083" y="4806"/>
                  </a:lnTo>
                  <a:lnTo>
                    <a:pt x="7065" y="4734"/>
                  </a:lnTo>
                  <a:lnTo>
                    <a:pt x="7047" y="4667"/>
                  </a:lnTo>
                  <a:lnTo>
                    <a:pt x="7031" y="4607"/>
                  </a:lnTo>
                  <a:lnTo>
                    <a:pt x="7023" y="4575"/>
                  </a:lnTo>
                  <a:lnTo>
                    <a:pt x="7017" y="4541"/>
                  </a:lnTo>
                  <a:lnTo>
                    <a:pt x="7011" y="4506"/>
                  </a:lnTo>
                  <a:lnTo>
                    <a:pt x="7006" y="4467"/>
                  </a:lnTo>
                  <a:lnTo>
                    <a:pt x="7001" y="4427"/>
                  </a:lnTo>
                  <a:lnTo>
                    <a:pt x="6997" y="4386"/>
                  </a:lnTo>
                  <a:lnTo>
                    <a:pt x="6994" y="4341"/>
                  </a:lnTo>
                  <a:lnTo>
                    <a:pt x="6992" y="4294"/>
                  </a:lnTo>
                  <a:lnTo>
                    <a:pt x="6987" y="4197"/>
                  </a:lnTo>
                  <a:lnTo>
                    <a:pt x="6984" y="4093"/>
                  </a:lnTo>
                  <a:lnTo>
                    <a:pt x="6982" y="3982"/>
                  </a:lnTo>
                  <a:lnTo>
                    <a:pt x="6981" y="3866"/>
                  </a:lnTo>
                  <a:lnTo>
                    <a:pt x="6978" y="3715"/>
                  </a:lnTo>
                  <a:lnTo>
                    <a:pt x="6975" y="3557"/>
                  </a:lnTo>
                  <a:lnTo>
                    <a:pt x="6973" y="3475"/>
                  </a:lnTo>
                  <a:lnTo>
                    <a:pt x="6970" y="3393"/>
                  </a:lnTo>
                  <a:lnTo>
                    <a:pt x="6966" y="3311"/>
                  </a:lnTo>
                  <a:lnTo>
                    <a:pt x="6962" y="3228"/>
                  </a:lnTo>
                  <a:lnTo>
                    <a:pt x="6957" y="3144"/>
                  </a:lnTo>
                  <a:lnTo>
                    <a:pt x="6950" y="3060"/>
                  </a:lnTo>
                  <a:lnTo>
                    <a:pt x="6942" y="2975"/>
                  </a:lnTo>
                  <a:lnTo>
                    <a:pt x="6933" y="2891"/>
                  </a:lnTo>
                  <a:lnTo>
                    <a:pt x="6923" y="2809"/>
                  </a:lnTo>
                  <a:lnTo>
                    <a:pt x="6911" y="2726"/>
                  </a:lnTo>
                  <a:lnTo>
                    <a:pt x="6898" y="2643"/>
                  </a:lnTo>
                  <a:lnTo>
                    <a:pt x="6882" y="2561"/>
                  </a:lnTo>
                  <a:lnTo>
                    <a:pt x="6865" y="2482"/>
                  </a:lnTo>
                  <a:lnTo>
                    <a:pt x="6845" y="2403"/>
                  </a:lnTo>
                  <a:lnTo>
                    <a:pt x="6824" y="2326"/>
                  </a:lnTo>
                  <a:lnTo>
                    <a:pt x="6800" y="2250"/>
                  </a:lnTo>
                  <a:lnTo>
                    <a:pt x="6775" y="2177"/>
                  </a:lnTo>
                  <a:lnTo>
                    <a:pt x="6747" y="2105"/>
                  </a:lnTo>
                  <a:lnTo>
                    <a:pt x="6716" y="2035"/>
                  </a:lnTo>
                  <a:lnTo>
                    <a:pt x="6683" y="1969"/>
                  </a:lnTo>
                  <a:lnTo>
                    <a:pt x="6646" y="1905"/>
                  </a:lnTo>
                  <a:lnTo>
                    <a:pt x="6607" y="1844"/>
                  </a:lnTo>
                  <a:lnTo>
                    <a:pt x="6565" y="1785"/>
                  </a:lnTo>
                  <a:lnTo>
                    <a:pt x="6520" y="1730"/>
                  </a:lnTo>
                  <a:lnTo>
                    <a:pt x="6471" y="1678"/>
                  </a:lnTo>
                  <a:lnTo>
                    <a:pt x="6419" y="1630"/>
                  </a:lnTo>
                  <a:lnTo>
                    <a:pt x="6364" y="1586"/>
                  </a:lnTo>
                  <a:lnTo>
                    <a:pt x="6305" y="1546"/>
                  </a:lnTo>
                  <a:close/>
                  <a:moveTo>
                    <a:pt x="3808" y="742"/>
                  </a:moveTo>
                  <a:lnTo>
                    <a:pt x="3803" y="725"/>
                  </a:lnTo>
                  <a:lnTo>
                    <a:pt x="3798" y="709"/>
                  </a:lnTo>
                  <a:lnTo>
                    <a:pt x="3790" y="691"/>
                  </a:lnTo>
                  <a:lnTo>
                    <a:pt x="3781" y="676"/>
                  </a:lnTo>
                  <a:lnTo>
                    <a:pt x="3782" y="676"/>
                  </a:lnTo>
                  <a:lnTo>
                    <a:pt x="3781" y="675"/>
                  </a:lnTo>
                  <a:lnTo>
                    <a:pt x="3770" y="659"/>
                  </a:lnTo>
                  <a:lnTo>
                    <a:pt x="3757" y="642"/>
                  </a:lnTo>
                  <a:lnTo>
                    <a:pt x="3744" y="629"/>
                  </a:lnTo>
                  <a:lnTo>
                    <a:pt x="3730" y="618"/>
                  </a:lnTo>
                  <a:lnTo>
                    <a:pt x="3717" y="631"/>
                  </a:lnTo>
                  <a:lnTo>
                    <a:pt x="3706" y="644"/>
                  </a:lnTo>
                  <a:lnTo>
                    <a:pt x="3701" y="652"/>
                  </a:lnTo>
                  <a:lnTo>
                    <a:pt x="3696" y="659"/>
                  </a:lnTo>
                  <a:lnTo>
                    <a:pt x="3693" y="666"/>
                  </a:lnTo>
                  <a:lnTo>
                    <a:pt x="3690" y="674"/>
                  </a:lnTo>
                  <a:lnTo>
                    <a:pt x="3688" y="682"/>
                  </a:lnTo>
                  <a:lnTo>
                    <a:pt x="3685" y="691"/>
                  </a:lnTo>
                  <a:lnTo>
                    <a:pt x="3684" y="700"/>
                  </a:lnTo>
                  <a:lnTo>
                    <a:pt x="3683" y="710"/>
                  </a:lnTo>
                  <a:lnTo>
                    <a:pt x="3683" y="719"/>
                  </a:lnTo>
                  <a:lnTo>
                    <a:pt x="3684" y="729"/>
                  </a:lnTo>
                  <a:lnTo>
                    <a:pt x="3685" y="740"/>
                  </a:lnTo>
                  <a:lnTo>
                    <a:pt x="3688" y="751"/>
                  </a:lnTo>
                  <a:lnTo>
                    <a:pt x="3718" y="749"/>
                  </a:lnTo>
                  <a:lnTo>
                    <a:pt x="3748" y="747"/>
                  </a:lnTo>
                  <a:lnTo>
                    <a:pt x="3777" y="745"/>
                  </a:lnTo>
                  <a:lnTo>
                    <a:pt x="3808" y="742"/>
                  </a:lnTo>
                  <a:close/>
                  <a:moveTo>
                    <a:pt x="4771" y="844"/>
                  </a:moveTo>
                  <a:lnTo>
                    <a:pt x="4767" y="844"/>
                  </a:lnTo>
                  <a:lnTo>
                    <a:pt x="4768" y="845"/>
                  </a:lnTo>
                  <a:lnTo>
                    <a:pt x="4771" y="84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97" y="281"/>
              <a:ext cx="981" cy="502"/>
            </a:xfrm>
            <a:custGeom>
              <a:avLst/>
              <a:gdLst>
                <a:gd name="T0" fmla="*/ 811 w 9816"/>
                <a:gd name="T1" fmla="*/ 4818 h 5021"/>
                <a:gd name="T2" fmla="*/ 1505 w 9816"/>
                <a:gd name="T3" fmla="*/ 4892 h 5021"/>
                <a:gd name="T4" fmla="*/ 2289 w 9816"/>
                <a:gd name="T5" fmla="*/ 4949 h 5021"/>
                <a:gd name="T6" fmla="*/ 3140 w 9816"/>
                <a:gd name="T7" fmla="*/ 4990 h 5021"/>
                <a:gd name="T8" fmla="*/ 4036 w 9816"/>
                <a:gd name="T9" fmla="*/ 5014 h 5021"/>
                <a:gd name="T10" fmla="*/ 4953 w 9816"/>
                <a:gd name="T11" fmla="*/ 5021 h 5021"/>
                <a:gd name="T12" fmla="*/ 5870 w 9816"/>
                <a:gd name="T13" fmla="*/ 5013 h 5021"/>
                <a:gd name="T14" fmla="*/ 6762 w 9816"/>
                <a:gd name="T15" fmla="*/ 4986 h 5021"/>
                <a:gd name="T16" fmla="*/ 7609 w 9816"/>
                <a:gd name="T17" fmla="*/ 4944 h 5021"/>
                <a:gd name="T18" fmla="*/ 8384 w 9816"/>
                <a:gd name="T19" fmla="*/ 4885 h 5021"/>
                <a:gd name="T20" fmla="*/ 9068 w 9816"/>
                <a:gd name="T21" fmla="*/ 4810 h 5021"/>
                <a:gd name="T22" fmla="*/ 9328 w 9816"/>
                <a:gd name="T23" fmla="*/ 4614 h 5021"/>
                <a:gd name="T24" fmla="*/ 9586 w 9816"/>
                <a:gd name="T25" fmla="*/ 4440 h 5021"/>
                <a:gd name="T26" fmla="*/ 9778 w 9816"/>
                <a:gd name="T27" fmla="*/ 4233 h 5021"/>
                <a:gd name="T28" fmla="*/ 9814 w 9816"/>
                <a:gd name="T29" fmla="*/ 3878 h 5021"/>
                <a:gd name="T30" fmla="*/ 9810 w 9816"/>
                <a:gd name="T31" fmla="*/ 3466 h 5021"/>
                <a:gd name="T32" fmla="*/ 9773 w 9816"/>
                <a:gd name="T33" fmla="*/ 3015 h 5021"/>
                <a:gd name="T34" fmla="*/ 9710 w 9816"/>
                <a:gd name="T35" fmla="*/ 2543 h 5021"/>
                <a:gd name="T36" fmla="*/ 9630 w 9816"/>
                <a:gd name="T37" fmla="*/ 2070 h 5021"/>
                <a:gd name="T38" fmla="*/ 9539 w 9816"/>
                <a:gd name="T39" fmla="*/ 1613 h 5021"/>
                <a:gd name="T40" fmla="*/ 9446 w 9816"/>
                <a:gd name="T41" fmla="*/ 1191 h 5021"/>
                <a:gd name="T42" fmla="*/ 9357 w 9816"/>
                <a:gd name="T43" fmla="*/ 821 h 5021"/>
                <a:gd name="T44" fmla="*/ 9280 w 9816"/>
                <a:gd name="T45" fmla="*/ 524 h 5021"/>
                <a:gd name="T46" fmla="*/ 9174 w 9816"/>
                <a:gd name="T47" fmla="*/ 239 h 5021"/>
                <a:gd name="T48" fmla="*/ 8811 w 9816"/>
                <a:gd name="T49" fmla="*/ 153 h 5021"/>
                <a:gd name="T50" fmla="*/ 8122 w 9816"/>
                <a:gd name="T51" fmla="*/ 86 h 5021"/>
                <a:gd name="T52" fmla="*/ 7187 w 9816"/>
                <a:gd name="T53" fmla="*/ 38 h 5021"/>
                <a:gd name="T54" fmla="*/ 6089 w 9816"/>
                <a:gd name="T55" fmla="*/ 10 h 5021"/>
                <a:gd name="T56" fmla="*/ 4908 w 9816"/>
                <a:gd name="T57" fmla="*/ 0 h 5021"/>
                <a:gd name="T58" fmla="*/ 3728 w 9816"/>
                <a:gd name="T59" fmla="*/ 10 h 5021"/>
                <a:gd name="T60" fmla="*/ 2631 w 9816"/>
                <a:gd name="T61" fmla="*/ 38 h 5021"/>
                <a:gd name="T62" fmla="*/ 1695 w 9816"/>
                <a:gd name="T63" fmla="*/ 86 h 5021"/>
                <a:gd name="T64" fmla="*/ 1006 w 9816"/>
                <a:gd name="T65" fmla="*/ 153 h 5021"/>
                <a:gd name="T66" fmla="*/ 644 w 9816"/>
                <a:gd name="T67" fmla="*/ 239 h 5021"/>
                <a:gd name="T68" fmla="*/ 570 w 9816"/>
                <a:gd name="T69" fmla="*/ 405 h 5021"/>
                <a:gd name="T70" fmla="*/ 484 w 9816"/>
                <a:gd name="T71" fmla="*/ 729 h 5021"/>
                <a:gd name="T72" fmla="*/ 376 w 9816"/>
                <a:gd name="T73" fmla="*/ 1169 h 5021"/>
                <a:gd name="T74" fmla="*/ 261 w 9816"/>
                <a:gd name="T75" fmla="*/ 1691 h 5021"/>
                <a:gd name="T76" fmla="*/ 153 w 9816"/>
                <a:gd name="T77" fmla="*/ 2260 h 5021"/>
                <a:gd name="T78" fmla="*/ 65 w 9816"/>
                <a:gd name="T79" fmla="*/ 2843 h 5021"/>
                <a:gd name="T80" fmla="*/ 11 w 9816"/>
                <a:gd name="T81" fmla="*/ 3406 h 5021"/>
                <a:gd name="T82" fmla="*/ 5 w 9816"/>
                <a:gd name="T83" fmla="*/ 3913 h 5021"/>
                <a:gd name="T84" fmla="*/ 59 w 9816"/>
                <a:gd name="T85" fmla="*/ 4331 h 5021"/>
                <a:gd name="T86" fmla="*/ 190 w 9816"/>
                <a:gd name="T87" fmla="*/ 4624 h 5021"/>
                <a:gd name="T88" fmla="*/ 410 w 9816"/>
                <a:gd name="T89" fmla="*/ 4759 h 5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816" h="5021">
                  <a:moveTo>
                    <a:pt x="410" y="4759"/>
                  </a:moveTo>
                  <a:lnTo>
                    <a:pt x="604" y="4789"/>
                  </a:lnTo>
                  <a:lnTo>
                    <a:pt x="811" y="4818"/>
                  </a:lnTo>
                  <a:lnTo>
                    <a:pt x="1031" y="4845"/>
                  </a:lnTo>
                  <a:lnTo>
                    <a:pt x="1263" y="4869"/>
                  </a:lnTo>
                  <a:lnTo>
                    <a:pt x="1505" y="4892"/>
                  </a:lnTo>
                  <a:lnTo>
                    <a:pt x="1757" y="4912"/>
                  </a:lnTo>
                  <a:lnTo>
                    <a:pt x="2018" y="4932"/>
                  </a:lnTo>
                  <a:lnTo>
                    <a:pt x="2289" y="4949"/>
                  </a:lnTo>
                  <a:lnTo>
                    <a:pt x="2566" y="4965"/>
                  </a:lnTo>
                  <a:lnTo>
                    <a:pt x="2850" y="4978"/>
                  </a:lnTo>
                  <a:lnTo>
                    <a:pt x="3140" y="4990"/>
                  </a:lnTo>
                  <a:lnTo>
                    <a:pt x="3434" y="5000"/>
                  </a:lnTo>
                  <a:lnTo>
                    <a:pt x="3734" y="5007"/>
                  </a:lnTo>
                  <a:lnTo>
                    <a:pt x="4036" y="5014"/>
                  </a:lnTo>
                  <a:lnTo>
                    <a:pt x="4341" y="5018"/>
                  </a:lnTo>
                  <a:lnTo>
                    <a:pt x="4646" y="5020"/>
                  </a:lnTo>
                  <a:lnTo>
                    <a:pt x="4953" y="5021"/>
                  </a:lnTo>
                  <a:lnTo>
                    <a:pt x="5260" y="5020"/>
                  </a:lnTo>
                  <a:lnTo>
                    <a:pt x="5566" y="5017"/>
                  </a:lnTo>
                  <a:lnTo>
                    <a:pt x="5870" y="5013"/>
                  </a:lnTo>
                  <a:lnTo>
                    <a:pt x="6171" y="5005"/>
                  </a:lnTo>
                  <a:lnTo>
                    <a:pt x="6469" y="4997"/>
                  </a:lnTo>
                  <a:lnTo>
                    <a:pt x="6762" y="4986"/>
                  </a:lnTo>
                  <a:lnTo>
                    <a:pt x="7051" y="4974"/>
                  </a:lnTo>
                  <a:lnTo>
                    <a:pt x="7332" y="4960"/>
                  </a:lnTo>
                  <a:lnTo>
                    <a:pt x="7609" y="4944"/>
                  </a:lnTo>
                  <a:lnTo>
                    <a:pt x="7876" y="4927"/>
                  </a:lnTo>
                  <a:lnTo>
                    <a:pt x="8135" y="4907"/>
                  </a:lnTo>
                  <a:lnTo>
                    <a:pt x="8384" y="4885"/>
                  </a:lnTo>
                  <a:lnTo>
                    <a:pt x="8624" y="4862"/>
                  </a:lnTo>
                  <a:lnTo>
                    <a:pt x="8852" y="4837"/>
                  </a:lnTo>
                  <a:lnTo>
                    <a:pt x="9068" y="4810"/>
                  </a:lnTo>
                  <a:lnTo>
                    <a:pt x="9155" y="4742"/>
                  </a:lnTo>
                  <a:lnTo>
                    <a:pt x="9242" y="4677"/>
                  </a:lnTo>
                  <a:lnTo>
                    <a:pt x="9328" y="4614"/>
                  </a:lnTo>
                  <a:lnTo>
                    <a:pt x="9415" y="4554"/>
                  </a:lnTo>
                  <a:lnTo>
                    <a:pt x="9500" y="4495"/>
                  </a:lnTo>
                  <a:lnTo>
                    <a:pt x="9586" y="4440"/>
                  </a:lnTo>
                  <a:lnTo>
                    <a:pt x="9671" y="4385"/>
                  </a:lnTo>
                  <a:lnTo>
                    <a:pt x="9756" y="4334"/>
                  </a:lnTo>
                  <a:lnTo>
                    <a:pt x="9778" y="4233"/>
                  </a:lnTo>
                  <a:lnTo>
                    <a:pt x="9795" y="4122"/>
                  </a:lnTo>
                  <a:lnTo>
                    <a:pt x="9807" y="4003"/>
                  </a:lnTo>
                  <a:lnTo>
                    <a:pt x="9814" y="3878"/>
                  </a:lnTo>
                  <a:lnTo>
                    <a:pt x="9816" y="3746"/>
                  </a:lnTo>
                  <a:lnTo>
                    <a:pt x="9815" y="3609"/>
                  </a:lnTo>
                  <a:lnTo>
                    <a:pt x="9810" y="3466"/>
                  </a:lnTo>
                  <a:lnTo>
                    <a:pt x="9800" y="3319"/>
                  </a:lnTo>
                  <a:lnTo>
                    <a:pt x="9788" y="3169"/>
                  </a:lnTo>
                  <a:lnTo>
                    <a:pt x="9773" y="3015"/>
                  </a:lnTo>
                  <a:lnTo>
                    <a:pt x="9754" y="2859"/>
                  </a:lnTo>
                  <a:lnTo>
                    <a:pt x="9733" y="2702"/>
                  </a:lnTo>
                  <a:lnTo>
                    <a:pt x="9710" y="2543"/>
                  </a:lnTo>
                  <a:lnTo>
                    <a:pt x="9685" y="2385"/>
                  </a:lnTo>
                  <a:lnTo>
                    <a:pt x="9658" y="2226"/>
                  </a:lnTo>
                  <a:lnTo>
                    <a:pt x="9630" y="2070"/>
                  </a:lnTo>
                  <a:lnTo>
                    <a:pt x="9600" y="1915"/>
                  </a:lnTo>
                  <a:lnTo>
                    <a:pt x="9571" y="1762"/>
                  </a:lnTo>
                  <a:lnTo>
                    <a:pt x="9539" y="1613"/>
                  </a:lnTo>
                  <a:lnTo>
                    <a:pt x="9508" y="1467"/>
                  </a:lnTo>
                  <a:lnTo>
                    <a:pt x="9477" y="1326"/>
                  </a:lnTo>
                  <a:lnTo>
                    <a:pt x="9446" y="1191"/>
                  </a:lnTo>
                  <a:lnTo>
                    <a:pt x="9416" y="1061"/>
                  </a:lnTo>
                  <a:lnTo>
                    <a:pt x="9386" y="937"/>
                  </a:lnTo>
                  <a:lnTo>
                    <a:pt x="9357" y="821"/>
                  </a:lnTo>
                  <a:lnTo>
                    <a:pt x="9329" y="714"/>
                  </a:lnTo>
                  <a:lnTo>
                    <a:pt x="9303" y="614"/>
                  </a:lnTo>
                  <a:lnTo>
                    <a:pt x="9280" y="524"/>
                  </a:lnTo>
                  <a:lnTo>
                    <a:pt x="9239" y="375"/>
                  </a:lnTo>
                  <a:lnTo>
                    <a:pt x="9208" y="271"/>
                  </a:lnTo>
                  <a:lnTo>
                    <a:pt x="9174" y="239"/>
                  </a:lnTo>
                  <a:lnTo>
                    <a:pt x="9095" y="208"/>
                  </a:lnTo>
                  <a:lnTo>
                    <a:pt x="8972" y="180"/>
                  </a:lnTo>
                  <a:lnTo>
                    <a:pt x="8811" y="153"/>
                  </a:lnTo>
                  <a:lnTo>
                    <a:pt x="8613" y="129"/>
                  </a:lnTo>
                  <a:lnTo>
                    <a:pt x="8383" y="106"/>
                  </a:lnTo>
                  <a:lnTo>
                    <a:pt x="8122" y="86"/>
                  </a:lnTo>
                  <a:lnTo>
                    <a:pt x="7834" y="68"/>
                  </a:lnTo>
                  <a:lnTo>
                    <a:pt x="7520" y="52"/>
                  </a:lnTo>
                  <a:lnTo>
                    <a:pt x="7187" y="38"/>
                  </a:lnTo>
                  <a:lnTo>
                    <a:pt x="6834" y="26"/>
                  </a:lnTo>
                  <a:lnTo>
                    <a:pt x="6468" y="16"/>
                  </a:lnTo>
                  <a:lnTo>
                    <a:pt x="6089" y="10"/>
                  </a:lnTo>
                  <a:lnTo>
                    <a:pt x="5700" y="4"/>
                  </a:lnTo>
                  <a:lnTo>
                    <a:pt x="5306" y="1"/>
                  </a:lnTo>
                  <a:lnTo>
                    <a:pt x="4908" y="0"/>
                  </a:lnTo>
                  <a:lnTo>
                    <a:pt x="4511" y="1"/>
                  </a:lnTo>
                  <a:lnTo>
                    <a:pt x="4117" y="4"/>
                  </a:lnTo>
                  <a:lnTo>
                    <a:pt x="3728" y="10"/>
                  </a:lnTo>
                  <a:lnTo>
                    <a:pt x="3349" y="18"/>
                  </a:lnTo>
                  <a:lnTo>
                    <a:pt x="2982" y="26"/>
                  </a:lnTo>
                  <a:lnTo>
                    <a:pt x="2631" y="38"/>
                  </a:lnTo>
                  <a:lnTo>
                    <a:pt x="2297" y="52"/>
                  </a:lnTo>
                  <a:lnTo>
                    <a:pt x="1984" y="68"/>
                  </a:lnTo>
                  <a:lnTo>
                    <a:pt x="1695" y="86"/>
                  </a:lnTo>
                  <a:lnTo>
                    <a:pt x="1434" y="106"/>
                  </a:lnTo>
                  <a:lnTo>
                    <a:pt x="1204" y="129"/>
                  </a:lnTo>
                  <a:lnTo>
                    <a:pt x="1006" y="153"/>
                  </a:lnTo>
                  <a:lnTo>
                    <a:pt x="844" y="180"/>
                  </a:lnTo>
                  <a:lnTo>
                    <a:pt x="723" y="208"/>
                  </a:lnTo>
                  <a:lnTo>
                    <a:pt x="644" y="239"/>
                  </a:lnTo>
                  <a:lnTo>
                    <a:pt x="609" y="271"/>
                  </a:lnTo>
                  <a:lnTo>
                    <a:pt x="592" y="329"/>
                  </a:lnTo>
                  <a:lnTo>
                    <a:pt x="570" y="405"/>
                  </a:lnTo>
                  <a:lnTo>
                    <a:pt x="544" y="498"/>
                  </a:lnTo>
                  <a:lnTo>
                    <a:pt x="516" y="606"/>
                  </a:lnTo>
                  <a:lnTo>
                    <a:pt x="484" y="729"/>
                  </a:lnTo>
                  <a:lnTo>
                    <a:pt x="449" y="864"/>
                  </a:lnTo>
                  <a:lnTo>
                    <a:pt x="413" y="1011"/>
                  </a:lnTo>
                  <a:lnTo>
                    <a:pt x="376" y="1169"/>
                  </a:lnTo>
                  <a:lnTo>
                    <a:pt x="338" y="1335"/>
                  </a:lnTo>
                  <a:lnTo>
                    <a:pt x="300" y="1510"/>
                  </a:lnTo>
                  <a:lnTo>
                    <a:pt x="261" y="1691"/>
                  </a:lnTo>
                  <a:lnTo>
                    <a:pt x="224" y="1877"/>
                  </a:lnTo>
                  <a:lnTo>
                    <a:pt x="188" y="2067"/>
                  </a:lnTo>
                  <a:lnTo>
                    <a:pt x="153" y="2260"/>
                  </a:lnTo>
                  <a:lnTo>
                    <a:pt x="121" y="2455"/>
                  </a:lnTo>
                  <a:lnTo>
                    <a:pt x="91" y="2649"/>
                  </a:lnTo>
                  <a:lnTo>
                    <a:pt x="65" y="2843"/>
                  </a:lnTo>
                  <a:lnTo>
                    <a:pt x="43" y="3035"/>
                  </a:lnTo>
                  <a:lnTo>
                    <a:pt x="24" y="3223"/>
                  </a:lnTo>
                  <a:lnTo>
                    <a:pt x="11" y="3406"/>
                  </a:lnTo>
                  <a:lnTo>
                    <a:pt x="3" y="3582"/>
                  </a:lnTo>
                  <a:lnTo>
                    <a:pt x="0" y="3752"/>
                  </a:lnTo>
                  <a:lnTo>
                    <a:pt x="5" y="3913"/>
                  </a:lnTo>
                  <a:lnTo>
                    <a:pt x="16" y="4064"/>
                  </a:lnTo>
                  <a:lnTo>
                    <a:pt x="34" y="4203"/>
                  </a:lnTo>
                  <a:lnTo>
                    <a:pt x="59" y="4331"/>
                  </a:lnTo>
                  <a:lnTo>
                    <a:pt x="94" y="4444"/>
                  </a:lnTo>
                  <a:lnTo>
                    <a:pt x="138" y="4542"/>
                  </a:lnTo>
                  <a:lnTo>
                    <a:pt x="190" y="4624"/>
                  </a:lnTo>
                  <a:lnTo>
                    <a:pt x="253" y="4688"/>
                  </a:lnTo>
                  <a:lnTo>
                    <a:pt x="326" y="4734"/>
                  </a:lnTo>
                  <a:lnTo>
                    <a:pt x="410" y="47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1" name="Freeform 56"/>
            <p:cNvSpPr>
              <a:spLocks/>
            </p:cNvSpPr>
            <p:nvPr/>
          </p:nvSpPr>
          <p:spPr bwMode="auto">
            <a:xfrm>
              <a:off x="333" y="90"/>
              <a:ext cx="541" cy="143"/>
            </a:xfrm>
            <a:custGeom>
              <a:avLst/>
              <a:gdLst>
                <a:gd name="T0" fmla="*/ 5036 w 5414"/>
                <a:gd name="T1" fmla="*/ 1430 h 1430"/>
                <a:gd name="T2" fmla="*/ 5096 w 5414"/>
                <a:gd name="T3" fmla="*/ 1422 h 1430"/>
                <a:gd name="T4" fmla="*/ 5153 w 5414"/>
                <a:gd name="T5" fmla="*/ 1406 h 1430"/>
                <a:gd name="T6" fmla="*/ 5205 w 5414"/>
                <a:gd name="T7" fmla="*/ 1382 h 1430"/>
                <a:gd name="T8" fmla="*/ 5254 w 5414"/>
                <a:gd name="T9" fmla="*/ 1351 h 1430"/>
                <a:gd name="T10" fmla="*/ 5297 w 5414"/>
                <a:gd name="T11" fmla="*/ 1313 h 1430"/>
                <a:gd name="T12" fmla="*/ 5335 w 5414"/>
                <a:gd name="T13" fmla="*/ 1271 h 1430"/>
                <a:gd name="T14" fmla="*/ 5366 w 5414"/>
                <a:gd name="T15" fmla="*/ 1221 h 1430"/>
                <a:gd name="T16" fmla="*/ 5390 w 5414"/>
                <a:gd name="T17" fmla="*/ 1169 h 1430"/>
                <a:gd name="T18" fmla="*/ 5406 w 5414"/>
                <a:gd name="T19" fmla="*/ 1113 h 1430"/>
                <a:gd name="T20" fmla="*/ 5414 w 5414"/>
                <a:gd name="T21" fmla="*/ 1054 h 1430"/>
                <a:gd name="T22" fmla="*/ 5414 w 5414"/>
                <a:gd name="T23" fmla="*/ 377 h 1430"/>
                <a:gd name="T24" fmla="*/ 5406 w 5414"/>
                <a:gd name="T25" fmla="*/ 317 h 1430"/>
                <a:gd name="T26" fmla="*/ 5390 w 5414"/>
                <a:gd name="T27" fmla="*/ 262 h 1430"/>
                <a:gd name="T28" fmla="*/ 5366 w 5414"/>
                <a:gd name="T29" fmla="*/ 209 h 1430"/>
                <a:gd name="T30" fmla="*/ 5335 w 5414"/>
                <a:gd name="T31" fmla="*/ 161 h 1430"/>
                <a:gd name="T32" fmla="*/ 5297 w 5414"/>
                <a:gd name="T33" fmla="*/ 117 h 1430"/>
                <a:gd name="T34" fmla="*/ 5254 w 5414"/>
                <a:gd name="T35" fmla="*/ 80 h 1430"/>
                <a:gd name="T36" fmla="*/ 5205 w 5414"/>
                <a:gd name="T37" fmla="*/ 48 h 1430"/>
                <a:gd name="T38" fmla="*/ 5153 w 5414"/>
                <a:gd name="T39" fmla="*/ 24 h 1430"/>
                <a:gd name="T40" fmla="*/ 5096 w 5414"/>
                <a:gd name="T41" fmla="*/ 8 h 1430"/>
                <a:gd name="T42" fmla="*/ 5036 w 5414"/>
                <a:gd name="T43" fmla="*/ 0 h 1430"/>
                <a:gd name="T44" fmla="*/ 378 w 5414"/>
                <a:gd name="T45" fmla="*/ 0 h 1430"/>
                <a:gd name="T46" fmla="*/ 318 w 5414"/>
                <a:gd name="T47" fmla="*/ 8 h 1430"/>
                <a:gd name="T48" fmla="*/ 261 w 5414"/>
                <a:gd name="T49" fmla="*/ 24 h 1430"/>
                <a:gd name="T50" fmla="*/ 209 w 5414"/>
                <a:gd name="T51" fmla="*/ 48 h 1430"/>
                <a:gd name="T52" fmla="*/ 159 w 5414"/>
                <a:gd name="T53" fmla="*/ 80 h 1430"/>
                <a:gd name="T54" fmla="*/ 117 w 5414"/>
                <a:gd name="T55" fmla="*/ 117 h 1430"/>
                <a:gd name="T56" fmla="*/ 79 w 5414"/>
                <a:gd name="T57" fmla="*/ 161 h 1430"/>
                <a:gd name="T58" fmla="*/ 48 w 5414"/>
                <a:gd name="T59" fmla="*/ 209 h 1430"/>
                <a:gd name="T60" fmla="*/ 24 w 5414"/>
                <a:gd name="T61" fmla="*/ 262 h 1430"/>
                <a:gd name="T62" fmla="*/ 8 w 5414"/>
                <a:gd name="T63" fmla="*/ 317 h 1430"/>
                <a:gd name="T64" fmla="*/ 0 w 5414"/>
                <a:gd name="T65" fmla="*/ 377 h 1430"/>
                <a:gd name="T66" fmla="*/ 0 w 5414"/>
                <a:gd name="T67" fmla="*/ 1054 h 1430"/>
                <a:gd name="T68" fmla="*/ 8 w 5414"/>
                <a:gd name="T69" fmla="*/ 1113 h 1430"/>
                <a:gd name="T70" fmla="*/ 24 w 5414"/>
                <a:gd name="T71" fmla="*/ 1169 h 1430"/>
                <a:gd name="T72" fmla="*/ 48 w 5414"/>
                <a:gd name="T73" fmla="*/ 1221 h 1430"/>
                <a:gd name="T74" fmla="*/ 79 w 5414"/>
                <a:gd name="T75" fmla="*/ 1271 h 1430"/>
                <a:gd name="T76" fmla="*/ 117 w 5414"/>
                <a:gd name="T77" fmla="*/ 1313 h 1430"/>
                <a:gd name="T78" fmla="*/ 159 w 5414"/>
                <a:gd name="T79" fmla="*/ 1351 h 1430"/>
                <a:gd name="T80" fmla="*/ 209 w 5414"/>
                <a:gd name="T81" fmla="*/ 1382 h 1430"/>
                <a:gd name="T82" fmla="*/ 261 w 5414"/>
                <a:gd name="T83" fmla="*/ 1406 h 1430"/>
                <a:gd name="T84" fmla="*/ 318 w 5414"/>
                <a:gd name="T85" fmla="*/ 1422 h 1430"/>
                <a:gd name="T86" fmla="*/ 378 w 5414"/>
                <a:gd name="T87" fmla="*/ 143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14" h="1430">
                  <a:moveTo>
                    <a:pt x="397" y="1430"/>
                  </a:moveTo>
                  <a:lnTo>
                    <a:pt x="5016" y="1430"/>
                  </a:lnTo>
                  <a:lnTo>
                    <a:pt x="5036" y="1430"/>
                  </a:lnTo>
                  <a:lnTo>
                    <a:pt x="5057" y="1428"/>
                  </a:lnTo>
                  <a:lnTo>
                    <a:pt x="5076" y="1425"/>
                  </a:lnTo>
                  <a:lnTo>
                    <a:pt x="5096" y="1422"/>
                  </a:lnTo>
                  <a:lnTo>
                    <a:pt x="5115" y="1418"/>
                  </a:lnTo>
                  <a:lnTo>
                    <a:pt x="5134" y="1412"/>
                  </a:lnTo>
                  <a:lnTo>
                    <a:pt x="5153" y="1406"/>
                  </a:lnTo>
                  <a:lnTo>
                    <a:pt x="5170" y="1399"/>
                  </a:lnTo>
                  <a:lnTo>
                    <a:pt x="5188" y="1390"/>
                  </a:lnTo>
                  <a:lnTo>
                    <a:pt x="5205" y="1382"/>
                  </a:lnTo>
                  <a:lnTo>
                    <a:pt x="5221" y="1373"/>
                  </a:lnTo>
                  <a:lnTo>
                    <a:pt x="5238" y="1362"/>
                  </a:lnTo>
                  <a:lnTo>
                    <a:pt x="5254" y="1351"/>
                  </a:lnTo>
                  <a:lnTo>
                    <a:pt x="5268" y="1339"/>
                  </a:lnTo>
                  <a:lnTo>
                    <a:pt x="5284" y="1327"/>
                  </a:lnTo>
                  <a:lnTo>
                    <a:pt x="5297" y="1313"/>
                  </a:lnTo>
                  <a:lnTo>
                    <a:pt x="5310" y="1300"/>
                  </a:lnTo>
                  <a:lnTo>
                    <a:pt x="5323" y="1286"/>
                  </a:lnTo>
                  <a:lnTo>
                    <a:pt x="5335" y="1271"/>
                  </a:lnTo>
                  <a:lnTo>
                    <a:pt x="5346" y="1254"/>
                  </a:lnTo>
                  <a:lnTo>
                    <a:pt x="5356" y="1239"/>
                  </a:lnTo>
                  <a:lnTo>
                    <a:pt x="5366" y="1221"/>
                  </a:lnTo>
                  <a:lnTo>
                    <a:pt x="5374" y="1205"/>
                  </a:lnTo>
                  <a:lnTo>
                    <a:pt x="5383" y="1188"/>
                  </a:lnTo>
                  <a:lnTo>
                    <a:pt x="5390" y="1169"/>
                  </a:lnTo>
                  <a:lnTo>
                    <a:pt x="5396" y="1151"/>
                  </a:lnTo>
                  <a:lnTo>
                    <a:pt x="5402" y="1132"/>
                  </a:lnTo>
                  <a:lnTo>
                    <a:pt x="5406" y="1113"/>
                  </a:lnTo>
                  <a:lnTo>
                    <a:pt x="5409" y="1093"/>
                  </a:lnTo>
                  <a:lnTo>
                    <a:pt x="5412" y="1073"/>
                  </a:lnTo>
                  <a:lnTo>
                    <a:pt x="5414" y="1054"/>
                  </a:lnTo>
                  <a:lnTo>
                    <a:pt x="5414" y="1033"/>
                  </a:lnTo>
                  <a:lnTo>
                    <a:pt x="5414" y="397"/>
                  </a:lnTo>
                  <a:lnTo>
                    <a:pt x="5414" y="377"/>
                  </a:lnTo>
                  <a:lnTo>
                    <a:pt x="5412" y="357"/>
                  </a:lnTo>
                  <a:lnTo>
                    <a:pt x="5409" y="337"/>
                  </a:lnTo>
                  <a:lnTo>
                    <a:pt x="5406" y="317"/>
                  </a:lnTo>
                  <a:lnTo>
                    <a:pt x="5402" y="299"/>
                  </a:lnTo>
                  <a:lnTo>
                    <a:pt x="5396" y="279"/>
                  </a:lnTo>
                  <a:lnTo>
                    <a:pt x="5390" y="262"/>
                  </a:lnTo>
                  <a:lnTo>
                    <a:pt x="5383" y="243"/>
                  </a:lnTo>
                  <a:lnTo>
                    <a:pt x="5374" y="226"/>
                  </a:lnTo>
                  <a:lnTo>
                    <a:pt x="5366" y="209"/>
                  </a:lnTo>
                  <a:lnTo>
                    <a:pt x="5356" y="192"/>
                  </a:lnTo>
                  <a:lnTo>
                    <a:pt x="5346" y="176"/>
                  </a:lnTo>
                  <a:lnTo>
                    <a:pt x="5335" y="161"/>
                  </a:lnTo>
                  <a:lnTo>
                    <a:pt x="5323" y="145"/>
                  </a:lnTo>
                  <a:lnTo>
                    <a:pt x="5310" y="131"/>
                  </a:lnTo>
                  <a:lnTo>
                    <a:pt x="5297" y="117"/>
                  </a:lnTo>
                  <a:lnTo>
                    <a:pt x="5284" y="104"/>
                  </a:lnTo>
                  <a:lnTo>
                    <a:pt x="5268" y="91"/>
                  </a:lnTo>
                  <a:lnTo>
                    <a:pt x="5254" y="80"/>
                  </a:lnTo>
                  <a:lnTo>
                    <a:pt x="5238" y="68"/>
                  </a:lnTo>
                  <a:lnTo>
                    <a:pt x="5221" y="58"/>
                  </a:lnTo>
                  <a:lnTo>
                    <a:pt x="5205" y="48"/>
                  </a:lnTo>
                  <a:lnTo>
                    <a:pt x="5188" y="40"/>
                  </a:lnTo>
                  <a:lnTo>
                    <a:pt x="5170" y="32"/>
                  </a:lnTo>
                  <a:lnTo>
                    <a:pt x="5153" y="24"/>
                  </a:lnTo>
                  <a:lnTo>
                    <a:pt x="5134" y="18"/>
                  </a:lnTo>
                  <a:lnTo>
                    <a:pt x="5115" y="12"/>
                  </a:lnTo>
                  <a:lnTo>
                    <a:pt x="5096" y="8"/>
                  </a:lnTo>
                  <a:lnTo>
                    <a:pt x="5076" y="5"/>
                  </a:lnTo>
                  <a:lnTo>
                    <a:pt x="5057" y="3"/>
                  </a:lnTo>
                  <a:lnTo>
                    <a:pt x="5036" y="0"/>
                  </a:lnTo>
                  <a:lnTo>
                    <a:pt x="5016" y="0"/>
                  </a:lnTo>
                  <a:lnTo>
                    <a:pt x="397" y="0"/>
                  </a:lnTo>
                  <a:lnTo>
                    <a:pt x="378" y="0"/>
                  </a:lnTo>
                  <a:lnTo>
                    <a:pt x="357" y="3"/>
                  </a:lnTo>
                  <a:lnTo>
                    <a:pt x="337" y="5"/>
                  </a:lnTo>
                  <a:lnTo>
                    <a:pt x="318" y="8"/>
                  </a:lnTo>
                  <a:lnTo>
                    <a:pt x="298" y="12"/>
                  </a:lnTo>
                  <a:lnTo>
                    <a:pt x="280" y="18"/>
                  </a:lnTo>
                  <a:lnTo>
                    <a:pt x="261" y="24"/>
                  </a:lnTo>
                  <a:lnTo>
                    <a:pt x="244" y="32"/>
                  </a:lnTo>
                  <a:lnTo>
                    <a:pt x="225" y="40"/>
                  </a:lnTo>
                  <a:lnTo>
                    <a:pt x="209" y="48"/>
                  </a:lnTo>
                  <a:lnTo>
                    <a:pt x="191" y="58"/>
                  </a:lnTo>
                  <a:lnTo>
                    <a:pt x="176" y="68"/>
                  </a:lnTo>
                  <a:lnTo>
                    <a:pt x="159" y="80"/>
                  </a:lnTo>
                  <a:lnTo>
                    <a:pt x="145" y="91"/>
                  </a:lnTo>
                  <a:lnTo>
                    <a:pt x="130" y="104"/>
                  </a:lnTo>
                  <a:lnTo>
                    <a:pt x="117" y="117"/>
                  </a:lnTo>
                  <a:lnTo>
                    <a:pt x="104" y="131"/>
                  </a:lnTo>
                  <a:lnTo>
                    <a:pt x="91" y="145"/>
                  </a:lnTo>
                  <a:lnTo>
                    <a:pt x="79" y="161"/>
                  </a:lnTo>
                  <a:lnTo>
                    <a:pt x="68" y="176"/>
                  </a:lnTo>
                  <a:lnTo>
                    <a:pt x="58" y="192"/>
                  </a:lnTo>
                  <a:lnTo>
                    <a:pt x="48" y="209"/>
                  </a:lnTo>
                  <a:lnTo>
                    <a:pt x="39" y="226"/>
                  </a:lnTo>
                  <a:lnTo>
                    <a:pt x="31" y="243"/>
                  </a:lnTo>
                  <a:lnTo>
                    <a:pt x="24" y="262"/>
                  </a:lnTo>
                  <a:lnTo>
                    <a:pt x="18" y="279"/>
                  </a:lnTo>
                  <a:lnTo>
                    <a:pt x="12" y="299"/>
                  </a:lnTo>
                  <a:lnTo>
                    <a:pt x="8" y="317"/>
                  </a:lnTo>
                  <a:lnTo>
                    <a:pt x="4" y="337"/>
                  </a:lnTo>
                  <a:lnTo>
                    <a:pt x="2" y="357"/>
                  </a:lnTo>
                  <a:lnTo>
                    <a:pt x="0" y="377"/>
                  </a:lnTo>
                  <a:lnTo>
                    <a:pt x="0" y="397"/>
                  </a:lnTo>
                  <a:lnTo>
                    <a:pt x="0" y="1033"/>
                  </a:lnTo>
                  <a:lnTo>
                    <a:pt x="0" y="1054"/>
                  </a:lnTo>
                  <a:lnTo>
                    <a:pt x="2" y="1073"/>
                  </a:lnTo>
                  <a:lnTo>
                    <a:pt x="4" y="1093"/>
                  </a:lnTo>
                  <a:lnTo>
                    <a:pt x="8" y="1113"/>
                  </a:lnTo>
                  <a:lnTo>
                    <a:pt x="12" y="1132"/>
                  </a:lnTo>
                  <a:lnTo>
                    <a:pt x="18" y="1151"/>
                  </a:lnTo>
                  <a:lnTo>
                    <a:pt x="24" y="1169"/>
                  </a:lnTo>
                  <a:lnTo>
                    <a:pt x="31" y="1188"/>
                  </a:lnTo>
                  <a:lnTo>
                    <a:pt x="39" y="1205"/>
                  </a:lnTo>
                  <a:lnTo>
                    <a:pt x="48" y="1221"/>
                  </a:lnTo>
                  <a:lnTo>
                    <a:pt x="58" y="1239"/>
                  </a:lnTo>
                  <a:lnTo>
                    <a:pt x="68" y="1254"/>
                  </a:lnTo>
                  <a:lnTo>
                    <a:pt x="79" y="1271"/>
                  </a:lnTo>
                  <a:lnTo>
                    <a:pt x="91" y="1286"/>
                  </a:lnTo>
                  <a:lnTo>
                    <a:pt x="104" y="1300"/>
                  </a:lnTo>
                  <a:lnTo>
                    <a:pt x="117" y="1313"/>
                  </a:lnTo>
                  <a:lnTo>
                    <a:pt x="130" y="1327"/>
                  </a:lnTo>
                  <a:lnTo>
                    <a:pt x="145" y="1339"/>
                  </a:lnTo>
                  <a:lnTo>
                    <a:pt x="159" y="1351"/>
                  </a:lnTo>
                  <a:lnTo>
                    <a:pt x="176" y="1362"/>
                  </a:lnTo>
                  <a:lnTo>
                    <a:pt x="191" y="1373"/>
                  </a:lnTo>
                  <a:lnTo>
                    <a:pt x="209" y="1382"/>
                  </a:lnTo>
                  <a:lnTo>
                    <a:pt x="225" y="1390"/>
                  </a:lnTo>
                  <a:lnTo>
                    <a:pt x="244" y="1399"/>
                  </a:lnTo>
                  <a:lnTo>
                    <a:pt x="261" y="1406"/>
                  </a:lnTo>
                  <a:lnTo>
                    <a:pt x="280" y="1412"/>
                  </a:lnTo>
                  <a:lnTo>
                    <a:pt x="298" y="1418"/>
                  </a:lnTo>
                  <a:lnTo>
                    <a:pt x="318" y="1422"/>
                  </a:lnTo>
                  <a:lnTo>
                    <a:pt x="337" y="1425"/>
                  </a:lnTo>
                  <a:lnTo>
                    <a:pt x="357" y="1428"/>
                  </a:lnTo>
                  <a:lnTo>
                    <a:pt x="378" y="1430"/>
                  </a:lnTo>
                  <a:lnTo>
                    <a:pt x="397" y="14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1691898" y="238208"/>
            <a:ext cx="249555" cy="246388"/>
            <a:chOff x="7718" y="131"/>
            <a:chExt cx="628" cy="619"/>
          </a:xfrm>
        </p:grpSpPr>
        <p:sp>
          <p:nvSpPr>
            <p:cNvPr id="12" name="Freeform 58"/>
            <p:cNvSpPr>
              <a:spLocks/>
            </p:cNvSpPr>
            <p:nvPr/>
          </p:nvSpPr>
          <p:spPr bwMode="auto">
            <a:xfrm>
              <a:off x="7904" y="279"/>
              <a:ext cx="245" cy="176"/>
            </a:xfrm>
            <a:custGeom>
              <a:avLst/>
              <a:gdLst>
                <a:gd name="T0" fmla="*/ 100 w 245"/>
                <a:gd name="T1" fmla="*/ 68 h 176"/>
                <a:gd name="T2" fmla="*/ 34 w 245"/>
                <a:gd name="T3" fmla="*/ 30 h 176"/>
                <a:gd name="T4" fmla="*/ 3 w 245"/>
                <a:gd name="T5" fmla="*/ 89 h 176"/>
                <a:gd name="T6" fmla="*/ 51 w 245"/>
                <a:gd name="T7" fmla="*/ 172 h 176"/>
                <a:gd name="T8" fmla="*/ 100 w 245"/>
                <a:gd name="T9" fmla="*/ 133 h 176"/>
                <a:gd name="T10" fmla="*/ 152 w 245"/>
                <a:gd name="T11" fmla="*/ 172 h 176"/>
                <a:gd name="T12" fmla="*/ 212 w 245"/>
                <a:gd name="T13" fmla="*/ 103 h 176"/>
                <a:gd name="T14" fmla="*/ 183 w 245"/>
                <a:gd name="T15" fmla="*/ 37 h 176"/>
                <a:gd name="T16" fmla="*/ 100 w 245"/>
                <a:gd name="T17" fmla="*/ 6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176">
                  <a:moveTo>
                    <a:pt x="100" y="68"/>
                  </a:moveTo>
                  <a:cubicBezTo>
                    <a:pt x="67" y="6"/>
                    <a:pt x="50" y="27"/>
                    <a:pt x="34" y="30"/>
                  </a:cubicBezTo>
                  <a:cubicBezTo>
                    <a:pt x="18" y="33"/>
                    <a:pt x="0" y="65"/>
                    <a:pt x="3" y="89"/>
                  </a:cubicBezTo>
                  <a:cubicBezTo>
                    <a:pt x="3" y="111"/>
                    <a:pt x="4" y="171"/>
                    <a:pt x="51" y="172"/>
                  </a:cubicBezTo>
                  <a:cubicBezTo>
                    <a:pt x="98" y="173"/>
                    <a:pt x="83" y="133"/>
                    <a:pt x="100" y="133"/>
                  </a:cubicBezTo>
                  <a:cubicBezTo>
                    <a:pt x="117" y="133"/>
                    <a:pt x="100" y="168"/>
                    <a:pt x="152" y="172"/>
                  </a:cubicBezTo>
                  <a:cubicBezTo>
                    <a:pt x="204" y="176"/>
                    <a:pt x="207" y="125"/>
                    <a:pt x="212" y="103"/>
                  </a:cubicBezTo>
                  <a:cubicBezTo>
                    <a:pt x="212" y="103"/>
                    <a:pt x="245" y="74"/>
                    <a:pt x="183" y="37"/>
                  </a:cubicBezTo>
                  <a:cubicBezTo>
                    <a:pt x="121" y="0"/>
                    <a:pt x="118" y="30"/>
                    <a:pt x="100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13" name="Group 59"/>
            <p:cNvGrpSpPr>
              <a:grpSpLocks/>
            </p:cNvGrpSpPr>
            <p:nvPr/>
          </p:nvGrpSpPr>
          <p:grpSpPr bwMode="auto">
            <a:xfrm>
              <a:off x="7718" y="131"/>
              <a:ext cx="628" cy="619"/>
              <a:chOff x="0" y="0"/>
              <a:chExt cx="1880" cy="1830"/>
            </a:xfrm>
          </p:grpSpPr>
          <p:sp>
            <p:nvSpPr>
              <p:cNvPr id="14" name="Freeform 60"/>
              <p:cNvSpPr>
                <a:spLocks/>
              </p:cNvSpPr>
              <p:nvPr/>
            </p:nvSpPr>
            <p:spPr bwMode="auto">
              <a:xfrm>
                <a:off x="890" y="360"/>
                <a:ext cx="251" cy="113"/>
              </a:xfrm>
              <a:custGeom>
                <a:avLst/>
                <a:gdLst>
                  <a:gd name="T0" fmla="*/ 43 w 2260"/>
                  <a:gd name="T1" fmla="*/ 850 h 1014"/>
                  <a:gd name="T2" fmla="*/ 128 w 2260"/>
                  <a:gd name="T3" fmla="*/ 753 h 1014"/>
                  <a:gd name="T4" fmla="*/ 195 w 2260"/>
                  <a:gd name="T5" fmla="*/ 684 h 1014"/>
                  <a:gd name="T6" fmla="*/ 242 w 2260"/>
                  <a:gd name="T7" fmla="*/ 639 h 1014"/>
                  <a:gd name="T8" fmla="*/ 290 w 2260"/>
                  <a:gd name="T9" fmla="*/ 597 h 1014"/>
                  <a:gd name="T10" fmla="*/ 341 w 2260"/>
                  <a:gd name="T11" fmla="*/ 557 h 1014"/>
                  <a:gd name="T12" fmla="*/ 395 w 2260"/>
                  <a:gd name="T13" fmla="*/ 521 h 1014"/>
                  <a:gd name="T14" fmla="*/ 452 w 2260"/>
                  <a:gd name="T15" fmla="*/ 487 h 1014"/>
                  <a:gd name="T16" fmla="*/ 513 w 2260"/>
                  <a:gd name="T17" fmla="*/ 458 h 1014"/>
                  <a:gd name="T18" fmla="*/ 580 w 2260"/>
                  <a:gd name="T19" fmla="*/ 431 h 1014"/>
                  <a:gd name="T20" fmla="*/ 650 w 2260"/>
                  <a:gd name="T21" fmla="*/ 410 h 1014"/>
                  <a:gd name="T22" fmla="*/ 726 w 2260"/>
                  <a:gd name="T23" fmla="*/ 393 h 1014"/>
                  <a:gd name="T24" fmla="*/ 808 w 2260"/>
                  <a:gd name="T25" fmla="*/ 382 h 1014"/>
                  <a:gd name="T26" fmla="*/ 896 w 2260"/>
                  <a:gd name="T27" fmla="*/ 376 h 1014"/>
                  <a:gd name="T28" fmla="*/ 1132 w 2260"/>
                  <a:gd name="T29" fmla="*/ 376 h 1014"/>
                  <a:gd name="T30" fmla="*/ 1230 w 2260"/>
                  <a:gd name="T31" fmla="*/ 381 h 1014"/>
                  <a:gd name="T32" fmla="*/ 1322 w 2260"/>
                  <a:gd name="T33" fmla="*/ 395 h 1014"/>
                  <a:gd name="T34" fmla="*/ 1409 w 2260"/>
                  <a:gd name="T35" fmla="*/ 416 h 1014"/>
                  <a:gd name="T36" fmla="*/ 1492 w 2260"/>
                  <a:gd name="T37" fmla="*/ 445 h 1014"/>
                  <a:gd name="T38" fmla="*/ 1568 w 2260"/>
                  <a:gd name="T39" fmla="*/ 480 h 1014"/>
                  <a:gd name="T40" fmla="*/ 1641 w 2260"/>
                  <a:gd name="T41" fmla="*/ 520 h 1014"/>
                  <a:gd name="T42" fmla="*/ 1710 w 2260"/>
                  <a:gd name="T43" fmla="*/ 565 h 1014"/>
                  <a:gd name="T44" fmla="*/ 1777 w 2260"/>
                  <a:gd name="T45" fmla="*/ 612 h 1014"/>
                  <a:gd name="T46" fmla="*/ 1840 w 2260"/>
                  <a:gd name="T47" fmla="*/ 663 h 1014"/>
                  <a:gd name="T48" fmla="*/ 1902 w 2260"/>
                  <a:gd name="T49" fmla="*/ 715 h 1014"/>
                  <a:gd name="T50" fmla="*/ 2021 w 2260"/>
                  <a:gd name="T51" fmla="*/ 821 h 1014"/>
                  <a:gd name="T52" fmla="*/ 2140 w 2260"/>
                  <a:gd name="T53" fmla="*/ 923 h 1014"/>
                  <a:gd name="T54" fmla="*/ 2200 w 2260"/>
                  <a:gd name="T55" fmla="*/ 971 h 1014"/>
                  <a:gd name="T56" fmla="*/ 2260 w 2260"/>
                  <a:gd name="T57" fmla="*/ 1014 h 1014"/>
                  <a:gd name="T58" fmla="*/ 2233 w 2260"/>
                  <a:gd name="T59" fmla="*/ 937 h 1014"/>
                  <a:gd name="T60" fmla="*/ 2191 w 2260"/>
                  <a:gd name="T61" fmla="*/ 855 h 1014"/>
                  <a:gd name="T62" fmla="*/ 2134 w 2260"/>
                  <a:gd name="T63" fmla="*/ 772 h 1014"/>
                  <a:gd name="T64" fmla="*/ 2066 w 2260"/>
                  <a:gd name="T65" fmla="*/ 687 h 1014"/>
                  <a:gd name="T66" fmla="*/ 1987 w 2260"/>
                  <a:gd name="T67" fmla="*/ 602 h 1014"/>
                  <a:gd name="T68" fmla="*/ 1900 w 2260"/>
                  <a:gd name="T69" fmla="*/ 518 h 1014"/>
                  <a:gd name="T70" fmla="*/ 1805 w 2260"/>
                  <a:gd name="T71" fmla="*/ 436 h 1014"/>
                  <a:gd name="T72" fmla="*/ 1703 w 2260"/>
                  <a:gd name="T73" fmla="*/ 357 h 1014"/>
                  <a:gd name="T74" fmla="*/ 1596 w 2260"/>
                  <a:gd name="T75" fmla="*/ 284 h 1014"/>
                  <a:gd name="T76" fmla="*/ 1486 w 2260"/>
                  <a:gd name="T77" fmla="*/ 216 h 1014"/>
                  <a:gd name="T78" fmla="*/ 1373 w 2260"/>
                  <a:gd name="T79" fmla="*/ 155 h 1014"/>
                  <a:gd name="T80" fmla="*/ 1261 w 2260"/>
                  <a:gd name="T81" fmla="*/ 103 h 1014"/>
                  <a:gd name="T82" fmla="*/ 1149 w 2260"/>
                  <a:gd name="T83" fmla="*/ 60 h 1014"/>
                  <a:gd name="T84" fmla="*/ 1039 w 2260"/>
                  <a:gd name="T85" fmla="*/ 28 h 1014"/>
                  <a:gd name="T86" fmla="*/ 932 w 2260"/>
                  <a:gd name="T87" fmla="*/ 8 h 1014"/>
                  <a:gd name="T88" fmla="*/ 831 w 2260"/>
                  <a:gd name="T89" fmla="*/ 0 h 1014"/>
                  <a:gd name="T90" fmla="*/ 673 w 2260"/>
                  <a:gd name="T91" fmla="*/ 1 h 1014"/>
                  <a:gd name="T92" fmla="*/ 588 w 2260"/>
                  <a:gd name="T93" fmla="*/ 11 h 1014"/>
                  <a:gd name="T94" fmla="*/ 509 w 2260"/>
                  <a:gd name="T95" fmla="*/ 29 h 1014"/>
                  <a:gd name="T96" fmla="*/ 436 w 2260"/>
                  <a:gd name="T97" fmla="*/ 55 h 1014"/>
                  <a:gd name="T98" fmla="*/ 368 w 2260"/>
                  <a:gd name="T99" fmla="*/ 90 h 1014"/>
                  <a:gd name="T100" fmla="*/ 307 w 2260"/>
                  <a:gd name="T101" fmla="*/ 131 h 1014"/>
                  <a:gd name="T102" fmla="*/ 251 w 2260"/>
                  <a:gd name="T103" fmla="*/ 179 h 1014"/>
                  <a:gd name="T104" fmla="*/ 201 w 2260"/>
                  <a:gd name="T105" fmla="*/ 235 h 1014"/>
                  <a:gd name="T106" fmla="*/ 157 w 2260"/>
                  <a:gd name="T107" fmla="*/ 296 h 1014"/>
                  <a:gd name="T108" fmla="*/ 118 w 2260"/>
                  <a:gd name="T109" fmla="*/ 362 h 1014"/>
                  <a:gd name="T110" fmla="*/ 84 w 2260"/>
                  <a:gd name="T111" fmla="*/ 433 h 1014"/>
                  <a:gd name="T112" fmla="*/ 56 w 2260"/>
                  <a:gd name="T113" fmla="*/ 510 h 1014"/>
                  <a:gd name="T114" fmla="*/ 34 w 2260"/>
                  <a:gd name="T115" fmla="*/ 591 h 1014"/>
                  <a:gd name="T116" fmla="*/ 17 w 2260"/>
                  <a:gd name="T117" fmla="*/ 675 h 1014"/>
                  <a:gd name="T118" fmla="*/ 7 w 2260"/>
                  <a:gd name="T119" fmla="*/ 762 h 1014"/>
                  <a:gd name="T120" fmla="*/ 2 w 2260"/>
                  <a:gd name="T121" fmla="*/ 853 h 1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260" h="1014">
                    <a:moveTo>
                      <a:pt x="0" y="898"/>
                    </a:moveTo>
                    <a:lnTo>
                      <a:pt x="43" y="850"/>
                    </a:lnTo>
                    <a:lnTo>
                      <a:pt x="86" y="801"/>
                    </a:lnTo>
                    <a:lnTo>
                      <a:pt x="128" y="753"/>
                    </a:lnTo>
                    <a:lnTo>
                      <a:pt x="173" y="707"/>
                    </a:lnTo>
                    <a:lnTo>
                      <a:pt x="195" y="684"/>
                    </a:lnTo>
                    <a:lnTo>
                      <a:pt x="218" y="662"/>
                    </a:lnTo>
                    <a:lnTo>
                      <a:pt x="242" y="639"/>
                    </a:lnTo>
                    <a:lnTo>
                      <a:pt x="265" y="618"/>
                    </a:lnTo>
                    <a:lnTo>
                      <a:pt x="290" y="597"/>
                    </a:lnTo>
                    <a:lnTo>
                      <a:pt x="315" y="577"/>
                    </a:lnTo>
                    <a:lnTo>
                      <a:pt x="341" y="557"/>
                    </a:lnTo>
                    <a:lnTo>
                      <a:pt x="367" y="539"/>
                    </a:lnTo>
                    <a:lnTo>
                      <a:pt x="395" y="521"/>
                    </a:lnTo>
                    <a:lnTo>
                      <a:pt x="423" y="504"/>
                    </a:lnTo>
                    <a:lnTo>
                      <a:pt x="452" y="487"/>
                    </a:lnTo>
                    <a:lnTo>
                      <a:pt x="483" y="472"/>
                    </a:lnTo>
                    <a:lnTo>
                      <a:pt x="513" y="458"/>
                    </a:lnTo>
                    <a:lnTo>
                      <a:pt x="546" y="444"/>
                    </a:lnTo>
                    <a:lnTo>
                      <a:pt x="580" y="431"/>
                    </a:lnTo>
                    <a:lnTo>
                      <a:pt x="614" y="420"/>
                    </a:lnTo>
                    <a:lnTo>
                      <a:pt x="650" y="410"/>
                    </a:lnTo>
                    <a:lnTo>
                      <a:pt x="688" y="401"/>
                    </a:lnTo>
                    <a:lnTo>
                      <a:pt x="726" y="393"/>
                    </a:lnTo>
                    <a:lnTo>
                      <a:pt x="767" y="387"/>
                    </a:lnTo>
                    <a:lnTo>
                      <a:pt x="808" y="382"/>
                    </a:lnTo>
                    <a:lnTo>
                      <a:pt x="852" y="378"/>
                    </a:lnTo>
                    <a:lnTo>
                      <a:pt x="896" y="376"/>
                    </a:lnTo>
                    <a:lnTo>
                      <a:pt x="944" y="376"/>
                    </a:lnTo>
                    <a:lnTo>
                      <a:pt x="1132" y="376"/>
                    </a:lnTo>
                    <a:lnTo>
                      <a:pt x="1182" y="377"/>
                    </a:lnTo>
                    <a:lnTo>
                      <a:pt x="1230" y="381"/>
                    </a:lnTo>
                    <a:lnTo>
                      <a:pt x="1277" y="386"/>
                    </a:lnTo>
                    <a:lnTo>
                      <a:pt x="1322" y="395"/>
                    </a:lnTo>
                    <a:lnTo>
                      <a:pt x="1367" y="404"/>
                    </a:lnTo>
                    <a:lnTo>
                      <a:pt x="1409" y="416"/>
                    </a:lnTo>
                    <a:lnTo>
                      <a:pt x="1451" y="429"/>
                    </a:lnTo>
                    <a:lnTo>
                      <a:pt x="1492" y="445"/>
                    </a:lnTo>
                    <a:lnTo>
                      <a:pt x="1530" y="462"/>
                    </a:lnTo>
                    <a:lnTo>
                      <a:pt x="1568" y="480"/>
                    </a:lnTo>
                    <a:lnTo>
                      <a:pt x="1605" y="500"/>
                    </a:lnTo>
                    <a:lnTo>
                      <a:pt x="1641" y="520"/>
                    </a:lnTo>
                    <a:lnTo>
                      <a:pt x="1676" y="542"/>
                    </a:lnTo>
                    <a:lnTo>
                      <a:pt x="1710" y="565"/>
                    </a:lnTo>
                    <a:lnTo>
                      <a:pt x="1743" y="588"/>
                    </a:lnTo>
                    <a:lnTo>
                      <a:pt x="1777" y="612"/>
                    </a:lnTo>
                    <a:lnTo>
                      <a:pt x="1809" y="637"/>
                    </a:lnTo>
                    <a:lnTo>
                      <a:pt x="1840" y="663"/>
                    </a:lnTo>
                    <a:lnTo>
                      <a:pt x="1871" y="689"/>
                    </a:lnTo>
                    <a:lnTo>
                      <a:pt x="1902" y="715"/>
                    </a:lnTo>
                    <a:lnTo>
                      <a:pt x="1962" y="769"/>
                    </a:lnTo>
                    <a:lnTo>
                      <a:pt x="2021" y="821"/>
                    </a:lnTo>
                    <a:lnTo>
                      <a:pt x="2081" y="873"/>
                    </a:lnTo>
                    <a:lnTo>
                      <a:pt x="2140" y="923"/>
                    </a:lnTo>
                    <a:lnTo>
                      <a:pt x="2169" y="948"/>
                    </a:lnTo>
                    <a:lnTo>
                      <a:pt x="2200" y="971"/>
                    </a:lnTo>
                    <a:lnTo>
                      <a:pt x="2230" y="993"/>
                    </a:lnTo>
                    <a:lnTo>
                      <a:pt x="2260" y="1014"/>
                    </a:lnTo>
                    <a:lnTo>
                      <a:pt x="2249" y="976"/>
                    </a:lnTo>
                    <a:lnTo>
                      <a:pt x="2233" y="937"/>
                    </a:lnTo>
                    <a:lnTo>
                      <a:pt x="2213" y="896"/>
                    </a:lnTo>
                    <a:lnTo>
                      <a:pt x="2191" y="855"/>
                    </a:lnTo>
                    <a:lnTo>
                      <a:pt x="2164" y="814"/>
                    </a:lnTo>
                    <a:lnTo>
                      <a:pt x="2134" y="772"/>
                    </a:lnTo>
                    <a:lnTo>
                      <a:pt x="2102" y="729"/>
                    </a:lnTo>
                    <a:lnTo>
                      <a:pt x="2066" y="687"/>
                    </a:lnTo>
                    <a:lnTo>
                      <a:pt x="2028" y="644"/>
                    </a:lnTo>
                    <a:lnTo>
                      <a:pt x="1987" y="602"/>
                    </a:lnTo>
                    <a:lnTo>
                      <a:pt x="1944" y="560"/>
                    </a:lnTo>
                    <a:lnTo>
                      <a:pt x="1900" y="518"/>
                    </a:lnTo>
                    <a:lnTo>
                      <a:pt x="1853" y="477"/>
                    </a:lnTo>
                    <a:lnTo>
                      <a:pt x="1805" y="436"/>
                    </a:lnTo>
                    <a:lnTo>
                      <a:pt x="1754" y="396"/>
                    </a:lnTo>
                    <a:lnTo>
                      <a:pt x="1703" y="357"/>
                    </a:lnTo>
                    <a:lnTo>
                      <a:pt x="1650" y="320"/>
                    </a:lnTo>
                    <a:lnTo>
                      <a:pt x="1596" y="284"/>
                    </a:lnTo>
                    <a:lnTo>
                      <a:pt x="1541" y="249"/>
                    </a:lnTo>
                    <a:lnTo>
                      <a:pt x="1486" y="216"/>
                    </a:lnTo>
                    <a:lnTo>
                      <a:pt x="1430" y="184"/>
                    </a:lnTo>
                    <a:lnTo>
                      <a:pt x="1373" y="155"/>
                    </a:lnTo>
                    <a:lnTo>
                      <a:pt x="1317" y="129"/>
                    </a:lnTo>
                    <a:lnTo>
                      <a:pt x="1261" y="103"/>
                    </a:lnTo>
                    <a:lnTo>
                      <a:pt x="1205" y="80"/>
                    </a:lnTo>
                    <a:lnTo>
                      <a:pt x="1149" y="60"/>
                    </a:lnTo>
                    <a:lnTo>
                      <a:pt x="1093" y="42"/>
                    </a:lnTo>
                    <a:lnTo>
                      <a:pt x="1039" y="28"/>
                    </a:lnTo>
                    <a:lnTo>
                      <a:pt x="985" y="16"/>
                    </a:lnTo>
                    <a:lnTo>
                      <a:pt x="932" y="8"/>
                    </a:lnTo>
                    <a:lnTo>
                      <a:pt x="880" y="2"/>
                    </a:lnTo>
                    <a:lnTo>
                      <a:pt x="831" y="0"/>
                    </a:lnTo>
                    <a:lnTo>
                      <a:pt x="717" y="0"/>
                    </a:lnTo>
                    <a:lnTo>
                      <a:pt x="673" y="1"/>
                    </a:lnTo>
                    <a:lnTo>
                      <a:pt x="630" y="6"/>
                    </a:lnTo>
                    <a:lnTo>
                      <a:pt x="588" y="11"/>
                    </a:lnTo>
                    <a:lnTo>
                      <a:pt x="548" y="18"/>
                    </a:lnTo>
                    <a:lnTo>
                      <a:pt x="509" y="29"/>
                    </a:lnTo>
                    <a:lnTo>
                      <a:pt x="472" y="41"/>
                    </a:lnTo>
                    <a:lnTo>
                      <a:pt x="436" y="55"/>
                    </a:lnTo>
                    <a:lnTo>
                      <a:pt x="402" y="71"/>
                    </a:lnTo>
                    <a:lnTo>
                      <a:pt x="368" y="90"/>
                    </a:lnTo>
                    <a:lnTo>
                      <a:pt x="338" y="109"/>
                    </a:lnTo>
                    <a:lnTo>
                      <a:pt x="307" y="131"/>
                    </a:lnTo>
                    <a:lnTo>
                      <a:pt x="279" y="154"/>
                    </a:lnTo>
                    <a:lnTo>
                      <a:pt x="251" y="179"/>
                    </a:lnTo>
                    <a:lnTo>
                      <a:pt x="226" y="206"/>
                    </a:lnTo>
                    <a:lnTo>
                      <a:pt x="201" y="235"/>
                    </a:lnTo>
                    <a:lnTo>
                      <a:pt x="178" y="264"/>
                    </a:lnTo>
                    <a:lnTo>
                      <a:pt x="157" y="296"/>
                    </a:lnTo>
                    <a:lnTo>
                      <a:pt x="137" y="328"/>
                    </a:lnTo>
                    <a:lnTo>
                      <a:pt x="118" y="362"/>
                    </a:lnTo>
                    <a:lnTo>
                      <a:pt x="100" y="398"/>
                    </a:lnTo>
                    <a:lnTo>
                      <a:pt x="84" y="433"/>
                    </a:lnTo>
                    <a:lnTo>
                      <a:pt x="70" y="471"/>
                    </a:lnTo>
                    <a:lnTo>
                      <a:pt x="56" y="510"/>
                    </a:lnTo>
                    <a:lnTo>
                      <a:pt x="45" y="550"/>
                    </a:lnTo>
                    <a:lnTo>
                      <a:pt x="34" y="591"/>
                    </a:lnTo>
                    <a:lnTo>
                      <a:pt x="26" y="632"/>
                    </a:lnTo>
                    <a:lnTo>
                      <a:pt x="17" y="675"/>
                    </a:lnTo>
                    <a:lnTo>
                      <a:pt x="12" y="718"/>
                    </a:lnTo>
                    <a:lnTo>
                      <a:pt x="7" y="762"/>
                    </a:lnTo>
                    <a:lnTo>
                      <a:pt x="4" y="807"/>
                    </a:lnTo>
                    <a:lnTo>
                      <a:pt x="2" y="853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0A1B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Freeform 61"/>
              <p:cNvSpPr>
                <a:spLocks/>
              </p:cNvSpPr>
              <p:nvPr/>
            </p:nvSpPr>
            <p:spPr bwMode="auto">
              <a:xfrm>
                <a:off x="605" y="410"/>
                <a:ext cx="197" cy="145"/>
              </a:xfrm>
              <a:custGeom>
                <a:avLst/>
                <a:gdLst>
                  <a:gd name="T0" fmla="*/ 17 w 1772"/>
                  <a:gd name="T1" fmla="*/ 1290 h 1310"/>
                  <a:gd name="T2" fmla="*/ 48 w 1772"/>
                  <a:gd name="T3" fmla="*/ 1251 h 1310"/>
                  <a:gd name="T4" fmla="*/ 89 w 1772"/>
                  <a:gd name="T5" fmla="*/ 1191 h 1310"/>
                  <a:gd name="T6" fmla="*/ 159 w 1772"/>
                  <a:gd name="T7" fmla="*/ 1072 h 1310"/>
                  <a:gd name="T8" fmla="*/ 228 w 1772"/>
                  <a:gd name="T9" fmla="*/ 953 h 1310"/>
                  <a:gd name="T10" fmla="*/ 268 w 1772"/>
                  <a:gd name="T11" fmla="*/ 893 h 1310"/>
                  <a:gd name="T12" fmla="*/ 298 w 1772"/>
                  <a:gd name="T13" fmla="*/ 852 h 1310"/>
                  <a:gd name="T14" fmla="*/ 331 w 1772"/>
                  <a:gd name="T15" fmla="*/ 812 h 1310"/>
                  <a:gd name="T16" fmla="*/ 368 w 1772"/>
                  <a:gd name="T17" fmla="*/ 771 h 1310"/>
                  <a:gd name="T18" fmla="*/ 410 w 1772"/>
                  <a:gd name="T19" fmla="*/ 729 h 1310"/>
                  <a:gd name="T20" fmla="*/ 458 w 1772"/>
                  <a:gd name="T21" fmla="*/ 688 h 1310"/>
                  <a:gd name="T22" fmla="*/ 520 w 1772"/>
                  <a:gd name="T23" fmla="*/ 639 h 1310"/>
                  <a:gd name="T24" fmla="*/ 600 w 1772"/>
                  <a:gd name="T25" fmla="*/ 581 h 1310"/>
                  <a:gd name="T26" fmla="*/ 687 w 1772"/>
                  <a:gd name="T27" fmla="*/ 526 h 1310"/>
                  <a:gd name="T28" fmla="*/ 784 w 1772"/>
                  <a:gd name="T29" fmla="*/ 472 h 1310"/>
                  <a:gd name="T30" fmla="*/ 860 w 1772"/>
                  <a:gd name="T31" fmla="*/ 435 h 1310"/>
                  <a:gd name="T32" fmla="*/ 913 w 1772"/>
                  <a:gd name="T33" fmla="*/ 413 h 1310"/>
                  <a:gd name="T34" fmla="*/ 967 w 1772"/>
                  <a:gd name="T35" fmla="*/ 393 h 1310"/>
                  <a:gd name="T36" fmla="*/ 1022 w 1772"/>
                  <a:gd name="T37" fmla="*/ 376 h 1310"/>
                  <a:gd name="T38" fmla="*/ 1078 w 1772"/>
                  <a:gd name="T39" fmla="*/ 362 h 1310"/>
                  <a:gd name="T40" fmla="*/ 1135 w 1772"/>
                  <a:gd name="T41" fmla="*/ 350 h 1310"/>
                  <a:gd name="T42" fmla="*/ 1193 w 1772"/>
                  <a:gd name="T43" fmla="*/ 343 h 1310"/>
                  <a:gd name="T44" fmla="*/ 1252 w 1772"/>
                  <a:gd name="T45" fmla="*/ 339 h 1310"/>
                  <a:gd name="T46" fmla="*/ 1305 w 1772"/>
                  <a:gd name="T47" fmla="*/ 339 h 1310"/>
                  <a:gd name="T48" fmla="*/ 1346 w 1772"/>
                  <a:gd name="T49" fmla="*/ 341 h 1310"/>
                  <a:gd name="T50" fmla="*/ 1383 w 1772"/>
                  <a:gd name="T51" fmla="*/ 345 h 1310"/>
                  <a:gd name="T52" fmla="*/ 1418 w 1772"/>
                  <a:gd name="T53" fmla="*/ 351 h 1310"/>
                  <a:gd name="T54" fmla="*/ 1465 w 1772"/>
                  <a:gd name="T55" fmla="*/ 364 h 1310"/>
                  <a:gd name="T56" fmla="*/ 1521 w 1772"/>
                  <a:gd name="T57" fmla="*/ 385 h 1310"/>
                  <a:gd name="T58" fmla="*/ 1598 w 1772"/>
                  <a:gd name="T59" fmla="*/ 422 h 1310"/>
                  <a:gd name="T60" fmla="*/ 1677 w 1772"/>
                  <a:gd name="T61" fmla="*/ 458 h 1310"/>
                  <a:gd name="T62" fmla="*/ 1739 w 1772"/>
                  <a:gd name="T63" fmla="*/ 479 h 1310"/>
                  <a:gd name="T64" fmla="*/ 1748 w 1772"/>
                  <a:gd name="T65" fmla="*/ 445 h 1310"/>
                  <a:gd name="T66" fmla="*/ 1697 w 1772"/>
                  <a:gd name="T67" fmla="*/ 356 h 1310"/>
                  <a:gd name="T68" fmla="*/ 1655 w 1772"/>
                  <a:gd name="T69" fmla="*/ 292 h 1310"/>
                  <a:gd name="T70" fmla="*/ 1624 w 1772"/>
                  <a:gd name="T71" fmla="*/ 251 h 1310"/>
                  <a:gd name="T72" fmla="*/ 1592 w 1772"/>
                  <a:gd name="T73" fmla="*/ 212 h 1310"/>
                  <a:gd name="T74" fmla="*/ 1557 w 1772"/>
                  <a:gd name="T75" fmla="*/ 175 h 1310"/>
                  <a:gd name="T76" fmla="*/ 1520 w 1772"/>
                  <a:gd name="T77" fmla="*/ 140 h 1310"/>
                  <a:gd name="T78" fmla="*/ 1480 w 1772"/>
                  <a:gd name="T79" fmla="*/ 108 h 1310"/>
                  <a:gd name="T80" fmla="*/ 1436 w 1772"/>
                  <a:gd name="T81" fmla="*/ 80 h 1310"/>
                  <a:gd name="T82" fmla="*/ 1390 w 1772"/>
                  <a:gd name="T83" fmla="*/ 55 h 1310"/>
                  <a:gd name="T84" fmla="*/ 1339 w 1772"/>
                  <a:gd name="T85" fmla="*/ 35 h 1310"/>
                  <a:gd name="T86" fmla="*/ 1285 w 1772"/>
                  <a:gd name="T87" fmla="*/ 19 h 1310"/>
                  <a:gd name="T88" fmla="*/ 1227 w 1772"/>
                  <a:gd name="T89" fmla="*/ 7 h 1310"/>
                  <a:gd name="T90" fmla="*/ 1165 w 1772"/>
                  <a:gd name="T91" fmla="*/ 1 h 1310"/>
                  <a:gd name="T92" fmla="*/ 981 w 1772"/>
                  <a:gd name="T93" fmla="*/ 0 h 1310"/>
                  <a:gd name="T94" fmla="*/ 895 w 1772"/>
                  <a:gd name="T95" fmla="*/ 9 h 1310"/>
                  <a:gd name="T96" fmla="*/ 807 w 1772"/>
                  <a:gd name="T97" fmla="*/ 36 h 1310"/>
                  <a:gd name="T98" fmla="*/ 720 w 1772"/>
                  <a:gd name="T99" fmla="*/ 79 h 1310"/>
                  <a:gd name="T100" fmla="*/ 635 w 1772"/>
                  <a:gd name="T101" fmla="*/ 135 h 1310"/>
                  <a:gd name="T102" fmla="*/ 550 w 1772"/>
                  <a:gd name="T103" fmla="*/ 204 h 1310"/>
                  <a:gd name="T104" fmla="*/ 469 w 1772"/>
                  <a:gd name="T105" fmla="*/ 284 h 1310"/>
                  <a:gd name="T106" fmla="*/ 391 w 1772"/>
                  <a:gd name="T107" fmla="*/ 373 h 1310"/>
                  <a:gd name="T108" fmla="*/ 318 w 1772"/>
                  <a:gd name="T109" fmla="*/ 469 h 1310"/>
                  <a:gd name="T110" fmla="*/ 251 w 1772"/>
                  <a:gd name="T111" fmla="*/ 572 h 1310"/>
                  <a:gd name="T112" fmla="*/ 189 w 1772"/>
                  <a:gd name="T113" fmla="*/ 678 h 1310"/>
                  <a:gd name="T114" fmla="*/ 135 w 1772"/>
                  <a:gd name="T115" fmla="*/ 786 h 1310"/>
                  <a:gd name="T116" fmla="*/ 89 w 1772"/>
                  <a:gd name="T117" fmla="*/ 896 h 1310"/>
                  <a:gd name="T118" fmla="*/ 51 w 1772"/>
                  <a:gd name="T119" fmla="*/ 1005 h 1310"/>
                  <a:gd name="T120" fmla="*/ 23 w 1772"/>
                  <a:gd name="T121" fmla="*/ 1111 h 1310"/>
                  <a:gd name="T122" fmla="*/ 6 w 1772"/>
                  <a:gd name="T123" fmla="*/ 1213 h 1310"/>
                  <a:gd name="T124" fmla="*/ 0 w 1772"/>
                  <a:gd name="T125" fmla="*/ 1310 h 1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72" h="1310">
                    <a:moveTo>
                      <a:pt x="0" y="1310"/>
                    </a:moveTo>
                    <a:lnTo>
                      <a:pt x="17" y="1290"/>
                    </a:lnTo>
                    <a:lnTo>
                      <a:pt x="33" y="1270"/>
                    </a:lnTo>
                    <a:lnTo>
                      <a:pt x="48" y="1251"/>
                    </a:lnTo>
                    <a:lnTo>
                      <a:pt x="62" y="1231"/>
                    </a:lnTo>
                    <a:lnTo>
                      <a:pt x="89" y="1191"/>
                    </a:lnTo>
                    <a:lnTo>
                      <a:pt x="113" y="1152"/>
                    </a:lnTo>
                    <a:lnTo>
                      <a:pt x="159" y="1072"/>
                    </a:lnTo>
                    <a:lnTo>
                      <a:pt x="204" y="992"/>
                    </a:lnTo>
                    <a:lnTo>
                      <a:pt x="228" y="953"/>
                    </a:lnTo>
                    <a:lnTo>
                      <a:pt x="254" y="913"/>
                    </a:lnTo>
                    <a:lnTo>
                      <a:pt x="268" y="893"/>
                    </a:lnTo>
                    <a:lnTo>
                      <a:pt x="282" y="873"/>
                    </a:lnTo>
                    <a:lnTo>
                      <a:pt x="298" y="852"/>
                    </a:lnTo>
                    <a:lnTo>
                      <a:pt x="314" y="832"/>
                    </a:lnTo>
                    <a:lnTo>
                      <a:pt x="331" y="812"/>
                    </a:lnTo>
                    <a:lnTo>
                      <a:pt x="349" y="791"/>
                    </a:lnTo>
                    <a:lnTo>
                      <a:pt x="368" y="771"/>
                    </a:lnTo>
                    <a:lnTo>
                      <a:pt x="389" y="750"/>
                    </a:lnTo>
                    <a:lnTo>
                      <a:pt x="410" y="729"/>
                    </a:lnTo>
                    <a:lnTo>
                      <a:pt x="434" y="709"/>
                    </a:lnTo>
                    <a:lnTo>
                      <a:pt x="458" y="688"/>
                    </a:lnTo>
                    <a:lnTo>
                      <a:pt x="483" y="667"/>
                    </a:lnTo>
                    <a:lnTo>
                      <a:pt x="520" y="639"/>
                    </a:lnTo>
                    <a:lnTo>
                      <a:pt x="558" y="611"/>
                    </a:lnTo>
                    <a:lnTo>
                      <a:pt x="600" y="581"/>
                    </a:lnTo>
                    <a:lnTo>
                      <a:pt x="643" y="553"/>
                    </a:lnTo>
                    <a:lnTo>
                      <a:pt x="687" y="526"/>
                    </a:lnTo>
                    <a:lnTo>
                      <a:pt x="735" y="498"/>
                    </a:lnTo>
                    <a:lnTo>
                      <a:pt x="784" y="472"/>
                    </a:lnTo>
                    <a:lnTo>
                      <a:pt x="833" y="447"/>
                    </a:lnTo>
                    <a:lnTo>
                      <a:pt x="860" y="435"/>
                    </a:lnTo>
                    <a:lnTo>
                      <a:pt x="885" y="424"/>
                    </a:lnTo>
                    <a:lnTo>
                      <a:pt x="913" y="413"/>
                    </a:lnTo>
                    <a:lnTo>
                      <a:pt x="939" y="403"/>
                    </a:lnTo>
                    <a:lnTo>
                      <a:pt x="967" y="393"/>
                    </a:lnTo>
                    <a:lnTo>
                      <a:pt x="994" y="385"/>
                    </a:lnTo>
                    <a:lnTo>
                      <a:pt x="1022" y="376"/>
                    </a:lnTo>
                    <a:lnTo>
                      <a:pt x="1049" y="368"/>
                    </a:lnTo>
                    <a:lnTo>
                      <a:pt x="1078" y="362"/>
                    </a:lnTo>
                    <a:lnTo>
                      <a:pt x="1106" y="355"/>
                    </a:lnTo>
                    <a:lnTo>
                      <a:pt x="1135" y="350"/>
                    </a:lnTo>
                    <a:lnTo>
                      <a:pt x="1164" y="346"/>
                    </a:lnTo>
                    <a:lnTo>
                      <a:pt x="1193" y="343"/>
                    </a:lnTo>
                    <a:lnTo>
                      <a:pt x="1223" y="340"/>
                    </a:lnTo>
                    <a:lnTo>
                      <a:pt x="1252" y="339"/>
                    </a:lnTo>
                    <a:lnTo>
                      <a:pt x="1283" y="338"/>
                    </a:lnTo>
                    <a:lnTo>
                      <a:pt x="1305" y="339"/>
                    </a:lnTo>
                    <a:lnTo>
                      <a:pt x="1326" y="340"/>
                    </a:lnTo>
                    <a:lnTo>
                      <a:pt x="1346" y="341"/>
                    </a:lnTo>
                    <a:lnTo>
                      <a:pt x="1365" y="343"/>
                    </a:lnTo>
                    <a:lnTo>
                      <a:pt x="1383" y="345"/>
                    </a:lnTo>
                    <a:lnTo>
                      <a:pt x="1401" y="348"/>
                    </a:lnTo>
                    <a:lnTo>
                      <a:pt x="1418" y="351"/>
                    </a:lnTo>
                    <a:lnTo>
                      <a:pt x="1434" y="355"/>
                    </a:lnTo>
                    <a:lnTo>
                      <a:pt x="1465" y="364"/>
                    </a:lnTo>
                    <a:lnTo>
                      <a:pt x="1494" y="374"/>
                    </a:lnTo>
                    <a:lnTo>
                      <a:pt x="1521" y="385"/>
                    </a:lnTo>
                    <a:lnTo>
                      <a:pt x="1547" y="396"/>
                    </a:lnTo>
                    <a:lnTo>
                      <a:pt x="1598" y="422"/>
                    </a:lnTo>
                    <a:lnTo>
                      <a:pt x="1650" y="447"/>
                    </a:lnTo>
                    <a:lnTo>
                      <a:pt x="1677" y="458"/>
                    </a:lnTo>
                    <a:lnTo>
                      <a:pt x="1707" y="469"/>
                    </a:lnTo>
                    <a:lnTo>
                      <a:pt x="1739" y="479"/>
                    </a:lnTo>
                    <a:lnTo>
                      <a:pt x="1772" y="489"/>
                    </a:lnTo>
                    <a:lnTo>
                      <a:pt x="1748" y="445"/>
                    </a:lnTo>
                    <a:lnTo>
                      <a:pt x="1724" y="401"/>
                    </a:lnTo>
                    <a:lnTo>
                      <a:pt x="1697" y="356"/>
                    </a:lnTo>
                    <a:lnTo>
                      <a:pt x="1670" y="313"/>
                    </a:lnTo>
                    <a:lnTo>
                      <a:pt x="1655" y="292"/>
                    </a:lnTo>
                    <a:lnTo>
                      <a:pt x="1640" y="272"/>
                    </a:lnTo>
                    <a:lnTo>
                      <a:pt x="1624" y="251"/>
                    </a:lnTo>
                    <a:lnTo>
                      <a:pt x="1609" y="231"/>
                    </a:lnTo>
                    <a:lnTo>
                      <a:pt x="1592" y="212"/>
                    </a:lnTo>
                    <a:lnTo>
                      <a:pt x="1575" y="193"/>
                    </a:lnTo>
                    <a:lnTo>
                      <a:pt x="1557" y="175"/>
                    </a:lnTo>
                    <a:lnTo>
                      <a:pt x="1539" y="157"/>
                    </a:lnTo>
                    <a:lnTo>
                      <a:pt x="1520" y="140"/>
                    </a:lnTo>
                    <a:lnTo>
                      <a:pt x="1500" y="124"/>
                    </a:lnTo>
                    <a:lnTo>
                      <a:pt x="1480" y="108"/>
                    </a:lnTo>
                    <a:lnTo>
                      <a:pt x="1458" y="94"/>
                    </a:lnTo>
                    <a:lnTo>
                      <a:pt x="1436" y="80"/>
                    </a:lnTo>
                    <a:lnTo>
                      <a:pt x="1413" y="67"/>
                    </a:lnTo>
                    <a:lnTo>
                      <a:pt x="1390" y="55"/>
                    </a:lnTo>
                    <a:lnTo>
                      <a:pt x="1364" y="44"/>
                    </a:lnTo>
                    <a:lnTo>
                      <a:pt x="1339" y="35"/>
                    </a:lnTo>
                    <a:lnTo>
                      <a:pt x="1312" y="26"/>
                    </a:lnTo>
                    <a:lnTo>
                      <a:pt x="1285" y="19"/>
                    </a:lnTo>
                    <a:lnTo>
                      <a:pt x="1256" y="13"/>
                    </a:lnTo>
                    <a:lnTo>
                      <a:pt x="1227" y="7"/>
                    </a:lnTo>
                    <a:lnTo>
                      <a:pt x="1197" y="4"/>
                    </a:lnTo>
                    <a:lnTo>
                      <a:pt x="1165" y="1"/>
                    </a:lnTo>
                    <a:lnTo>
                      <a:pt x="1133" y="1"/>
                    </a:lnTo>
                    <a:lnTo>
                      <a:pt x="981" y="0"/>
                    </a:lnTo>
                    <a:lnTo>
                      <a:pt x="938" y="3"/>
                    </a:lnTo>
                    <a:lnTo>
                      <a:pt x="895" y="9"/>
                    </a:lnTo>
                    <a:lnTo>
                      <a:pt x="851" y="21"/>
                    </a:lnTo>
                    <a:lnTo>
                      <a:pt x="807" y="36"/>
                    </a:lnTo>
                    <a:lnTo>
                      <a:pt x="764" y="56"/>
                    </a:lnTo>
                    <a:lnTo>
                      <a:pt x="720" y="79"/>
                    </a:lnTo>
                    <a:lnTo>
                      <a:pt x="677" y="105"/>
                    </a:lnTo>
                    <a:lnTo>
                      <a:pt x="635" y="135"/>
                    </a:lnTo>
                    <a:lnTo>
                      <a:pt x="592" y="168"/>
                    </a:lnTo>
                    <a:lnTo>
                      <a:pt x="550" y="204"/>
                    </a:lnTo>
                    <a:lnTo>
                      <a:pt x="509" y="243"/>
                    </a:lnTo>
                    <a:lnTo>
                      <a:pt x="469" y="284"/>
                    </a:lnTo>
                    <a:lnTo>
                      <a:pt x="429" y="327"/>
                    </a:lnTo>
                    <a:lnTo>
                      <a:pt x="391" y="373"/>
                    </a:lnTo>
                    <a:lnTo>
                      <a:pt x="354" y="421"/>
                    </a:lnTo>
                    <a:lnTo>
                      <a:pt x="318" y="469"/>
                    </a:lnTo>
                    <a:lnTo>
                      <a:pt x="283" y="519"/>
                    </a:lnTo>
                    <a:lnTo>
                      <a:pt x="251" y="572"/>
                    </a:lnTo>
                    <a:lnTo>
                      <a:pt x="219" y="625"/>
                    </a:lnTo>
                    <a:lnTo>
                      <a:pt x="189" y="678"/>
                    </a:lnTo>
                    <a:lnTo>
                      <a:pt x="162" y="732"/>
                    </a:lnTo>
                    <a:lnTo>
                      <a:pt x="135" y="786"/>
                    </a:lnTo>
                    <a:lnTo>
                      <a:pt x="111" y="841"/>
                    </a:lnTo>
                    <a:lnTo>
                      <a:pt x="89" y="896"/>
                    </a:lnTo>
                    <a:lnTo>
                      <a:pt x="69" y="950"/>
                    </a:lnTo>
                    <a:lnTo>
                      <a:pt x="51" y="1005"/>
                    </a:lnTo>
                    <a:lnTo>
                      <a:pt x="36" y="1059"/>
                    </a:lnTo>
                    <a:lnTo>
                      <a:pt x="23" y="1111"/>
                    </a:lnTo>
                    <a:lnTo>
                      <a:pt x="14" y="1163"/>
                    </a:lnTo>
                    <a:lnTo>
                      <a:pt x="6" y="1213"/>
                    </a:lnTo>
                    <a:lnTo>
                      <a:pt x="1" y="1263"/>
                    </a:lnTo>
                    <a:lnTo>
                      <a:pt x="0" y="1310"/>
                    </a:lnTo>
                    <a:close/>
                  </a:path>
                </a:pathLst>
              </a:custGeom>
              <a:solidFill>
                <a:srgbClr val="0A1B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" name="Freeform 62"/>
              <p:cNvSpPr>
                <a:spLocks noEditPoints="1"/>
              </p:cNvSpPr>
              <p:nvPr/>
            </p:nvSpPr>
            <p:spPr bwMode="auto">
              <a:xfrm>
                <a:off x="144" y="269"/>
                <a:ext cx="1490" cy="1481"/>
              </a:xfrm>
              <a:custGeom>
                <a:avLst/>
                <a:gdLst>
                  <a:gd name="T0" fmla="*/ 5349 w 13415"/>
                  <a:gd name="T1" fmla="*/ 12799 h 13336"/>
                  <a:gd name="T2" fmla="*/ 4057 w 13415"/>
                  <a:gd name="T3" fmla="*/ 12351 h 13336"/>
                  <a:gd name="T4" fmla="*/ 2960 w 13415"/>
                  <a:gd name="T5" fmla="*/ 11703 h 13336"/>
                  <a:gd name="T6" fmla="*/ 2205 w 13415"/>
                  <a:gd name="T7" fmla="*/ 11049 h 13336"/>
                  <a:gd name="T8" fmla="*/ 1809 w 13415"/>
                  <a:gd name="T9" fmla="*/ 10606 h 13336"/>
                  <a:gd name="T10" fmla="*/ 1461 w 13415"/>
                  <a:gd name="T11" fmla="*/ 10138 h 13336"/>
                  <a:gd name="T12" fmla="*/ 1150 w 13415"/>
                  <a:gd name="T13" fmla="*/ 9620 h 13336"/>
                  <a:gd name="T14" fmla="*/ 901 w 13415"/>
                  <a:gd name="T15" fmla="*/ 9095 h 13336"/>
                  <a:gd name="T16" fmla="*/ 664 w 13415"/>
                  <a:gd name="T17" fmla="*/ 8434 h 13336"/>
                  <a:gd name="T18" fmla="*/ 479 w 13415"/>
                  <a:gd name="T19" fmla="*/ 7704 h 13336"/>
                  <a:gd name="T20" fmla="*/ 416 w 13415"/>
                  <a:gd name="T21" fmla="*/ 6546 h 13336"/>
                  <a:gd name="T22" fmla="*/ 1058 w 13415"/>
                  <a:gd name="T23" fmla="*/ 3845 h 13336"/>
                  <a:gd name="T24" fmla="*/ 2779 w 13415"/>
                  <a:gd name="T25" fmla="*/ 1781 h 13336"/>
                  <a:gd name="T26" fmla="*/ 5285 w 13415"/>
                  <a:gd name="T27" fmla="*/ 598 h 13336"/>
                  <a:gd name="T28" fmla="*/ 7853 w 13415"/>
                  <a:gd name="T29" fmla="*/ 489 h 13336"/>
                  <a:gd name="T30" fmla="*/ 10263 w 13415"/>
                  <a:gd name="T31" fmla="*/ 1509 h 13336"/>
                  <a:gd name="T32" fmla="*/ 12086 w 13415"/>
                  <a:gd name="T33" fmla="*/ 3434 h 13336"/>
                  <a:gd name="T34" fmla="*/ 12967 w 13415"/>
                  <a:gd name="T35" fmla="*/ 5904 h 13336"/>
                  <a:gd name="T36" fmla="*/ 12903 w 13415"/>
                  <a:gd name="T37" fmla="*/ 7880 h 13336"/>
                  <a:gd name="T38" fmla="*/ 12468 w 13415"/>
                  <a:gd name="T39" fmla="*/ 9181 h 13336"/>
                  <a:gd name="T40" fmla="*/ 11823 w 13415"/>
                  <a:gd name="T41" fmla="*/ 10309 h 13336"/>
                  <a:gd name="T42" fmla="*/ 11115 w 13415"/>
                  <a:gd name="T43" fmla="*/ 11144 h 13336"/>
                  <a:gd name="T44" fmla="*/ 10205 w 13415"/>
                  <a:gd name="T45" fmla="*/ 11860 h 13336"/>
                  <a:gd name="T46" fmla="*/ 9033 w 13415"/>
                  <a:gd name="T47" fmla="*/ 12494 h 13336"/>
                  <a:gd name="T48" fmla="*/ 7715 w 13415"/>
                  <a:gd name="T49" fmla="*/ 12879 h 13336"/>
                  <a:gd name="T50" fmla="*/ 29 w 13415"/>
                  <a:gd name="T51" fmla="*/ 7530 h 13336"/>
                  <a:gd name="T52" fmla="*/ 407 w 13415"/>
                  <a:gd name="T53" fmla="*/ 8971 h 13336"/>
                  <a:gd name="T54" fmla="*/ 1081 w 13415"/>
                  <a:gd name="T55" fmla="*/ 10311 h 13336"/>
                  <a:gd name="T56" fmla="*/ 1865 w 13415"/>
                  <a:gd name="T57" fmla="*/ 11302 h 13336"/>
                  <a:gd name="T58" fmla="*/ 2403 w 13415"/>
                  <a:gd name="T59" fmla="*/ 11755 h 13336"/>
                  <a:gd name="T60" fmla="*/ 2900 w 13415"/>
                  <a:gd name="T61" fmla="*/ 12162 h 13336"/>
                  <a:gd name="T62" fmla="*/ 3459 w 13415"/>
                  <a:gd name="T63" fmla="*/ 12507 h 13336"/>
                  <a:gd name="T64" fmla="*/ 4062 w 13415"/>
                  <a:gd name="T65" fmla="*/ 12806 h 13336"/>
                  <a:gd name="T66" fmla="*/ 4723 w 13415"/>
                  <a:gd name="T67" fmla="*/ 13053 h 13336"/>
                  <a:gd name="T68" fmla="*/ 5490 w 13415"/>
                  <a:gd name="T69" fmla="*/ 13235 h 13336"/>
                  <a:gd name="T70" fmla="*/ 6309 w 13415"/>
                  <a:gd name="T71" fmla="*/ 13328 h 13336"/>
                  <a:gd name="T72" fmla="*/ 7945 w 13415"/>
                  <a:gd name="T73" fmla="*/ 13259 h 13336"/>
                  <a:gd name="T74" fmla="*/ 9359 w 13415"/>
                  <a:gd name="T75" fmla="*/ 12801 h 13336"/>
                  <a:gd name="T76" fmla="*/ 10585 w 13415"/>
                  <a:gd name="T77" fmla="*/ 12085 h 13336"/>
                  <a:gd name="T78" fmla="*/ 11532 w 13415"/>
                  <a:gd name="T79" fmla="*/ 11291 h 13336"/>
                  <a:gd name="T80" fmla="*/ 12322 w 13415"/>
                  <a:gd name="T81" fmla="*/ 10316 h 13336"/>
                  <a:gd name="T82" fmla="*/ 12964 w 13415"/>
                  <a:gd name="T83" fmla="*/ 9068 h 13336"/>
                  <a:gd name="T84" fmla="*/ 13350 w 13415"/>
                  <a:gd name="T85" fmla="*/ 7602 h 13336"/>
                  <a:gd name="T86" fmla="*/ 13388 w 13415"/>
                  <a:gd name="T87" fmla="*/ 5893 h 13336"/>
                  <a:gd name="T88" fmla="*/ 13024 w 13415"/>
                  <a:gd name="T89" fmla="*/ 4409 h 13336"/>
                  <a:gd name="T90" fmla="*/ 12361 w 13415"/>
                  <a:gd name="T91" fmla="*/ 3114 h 13336"/>
                  <a:gd name="T92" fmla="*/ 11559 w 13415"/>
                  <a:gd name="T93" fmla="*/ 2077 h 13336"/>
                  <a:gd name="T94" fmla="*/ 10623 w 13415"/>
                  <a:gd name="T95" fmla="*/ 1254 h 13336"/>
                  <a:gd name="T96" fmla="*/ 9408 w 13415"/>
                  <a:gd name="T97" fmla="*/ 568 h 13336"/>
                  <a:gd name="T98" fmla="*/ 7953 w 13415"/>
                  <a:gd name="T99" fmla="*/ 120 h 13336"/>
                  <a:gd name="T100" fmla="*/ 6301 w 13415"/>
                  <a:gd name="T101" fmla="*/ 1 h 13336"/>
                  <a:gd name="T102" fmla="*/ 5534 w 13415"/>
                  <a:gd name="T103" fmla="*/ 96 h 13336"/>
                  <a:gd name="T104" fmla="*/ 4736 w 13415"/>
                  <a:gd name="T105" fmla="*/ 300 h 13336"/>
                  <a:gd name="T106" fmla="*/ 4042 w 13415"/>
                  <a:gd name="T107" fmla="*/ 549 h 13336"/>
                  <a:gd name="T108" fmla="*/ 3450 w 13415"/>
                  <a:gd name="T109" fmla="*/ 841 h 13336"/>
                  <a:gd name="T110" fmla="*/ 2899 w 13415"/>
                  <a:gd name="T111" fmla="*/ 1180 h 13336"/>
                  <a:gd name="T112" fmla="*/ 2407 w 13415"/>
                  <a:gd name="T113" fmla="*/ 1556 h 13336"/>
                  <a:gd name="T114" fmla="*/ 1921 w 13415"/>
                  <a:gd name="T115" fmla="*/ 2007 h 13336"/>
                  <a:gd name="T116" fmla="*/ 1120 w 13415"/>
                  <a:gd name="T117" fmla="*/ 2976 h 13336"/>
                  <a:gd name="T118" fmla="*/ 465 w 13415"/>
                  <a:gd name="T119" fmla="*/ 4207 h 13336"/>
                  <a:gd name="T120" fmla="*/ 67 w 13415"/>
                  <a:gd name="T121" fmla="*/ 5658 h 13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415" h="13336">
                    <a:moveTo>
                      <a:pt x="7113" y="12924"/>
                    </a:moveTo>
                    <a:lnTo>
                      <a:pt x="6434" y="12923"/>
                    </a:lnTo>
                    <a:lnTo>
                      <a:pt x="6277" y="12920"/>
                    </a:lnTo>
                    <a:lnTo>
                      <a:pt x="6120" y="12911"/>
                    </a:lnTo>
                    <a:lnTo>
                      <a:pt x="5965" y="12899"/>
                    </a:lnTo>
                    <a:lnTo>
                      <a:pt x="5809" y="12881"/>
                    </a:lnTo>
                    <a:lnTo>
                      <a:pt x="5655" y="12858"/>
                    </a:lnTo>
                    <a:lnTo>
                      <a:pt x="5501" y="12830"/>
                    </a:lnTo>
                    <a:lnTo>
                      <a:pt x="5349" y="12799"/>
                    </a:lnTo>
                    <a:lnTo>
                      <a:pt x="5199" y="12763"/>
                    </a:lnTo>
                    <a:lnTo>
                      <a:pt x="5050" y="12724"/>
                    </a:lnTo>
                    <a:lnTo>
                      <a:pt x="4902" y="12680"/>
                    </a:lnTo>
                    <a:lnTo>
                      <a:pt x="4756" y="12634"/>
                    </a:lnTo>
                    <a:lnTo>
                      <a:pt x="4612" y="12583"/>
                    </a:lnTo>
                    <a:lnTo>
                      <a:pt x="4470" y="12530"/>
                    </a:lnTo>
                    <a:lnTo>
                      <a:pt x="4330" y="12473"/>
                    </a:lnTo>
                    <a:lnTo>
                      <a:pt x="4192" y="12414"/>
                    </a:lnTo>
                    <a:lnTo>
                      <a:pt x="4057" y="12351"/>
                    </a:lnTo>
                    <a:lnTo>
                      <a:pt x="3924" y="12287"/>
                    </a:lnTo>
                    <a:lnTo>
                      <a:pt x="3793" y="12221"/>
                    </a:lnTo>
                    <a:lnTo>
                      <a:pt x="3665" y="12151"/>
                    </a:lnTo>
                    <a:lnTo>
                      <a:pt x="3540" y="12081"/>
                    </a:lnTo>
                    <a:lnTo>
                      <a:pt x="3417" y="12008"/>
                    </a:lnTo>
                    <a:lnTo>
                      <a:pt x="3299" y="11934"/>
                    </a:lnTo>
                    <a:lnTo>
                      <a:pt x="3182" y="11858"/>
                    </a:lnTo>
                    <a:lnTo>
                      <a:pt x="3069" y="11781"/>
                    </a:lnTo>
                    <a:lnTo>
                      <a:pt x="2960" y="11703"/>
                    </a:lnTo>
                    <a:lnTo>
                      <a:pt x="2855" y="11624"/>
                    </a:lnTo>
                    <a:lnTo>
                      <a:pt x="2753" y="11546"/>
                    </a:lnTo>
                    <a:lnTo>
                      <a:pt x="2655" y="11466"/>
                    </a:lnTo>
                    <a:lnTo>
                      <a:pt x="2559" y="11386"/>
                    </a:lnTo>
                    <a:lnTo>
                      <a:pt x="2470" y="11306"/>
                    </a:lnTo>
                    <a:lnTo>
                      <a:pt x="2384" y="11226"/>
                    </a:lnTo>
                    <a:lnTo>
                      <a:pt x="2301" y="11146"/>
                    </a:lnTo>
                    <a:lnTo>
                      <a:pt x="2253" y="11098"/>
                    </a:lnTo>
                    <a:lnTo>
                      <a:pt x="2205" y="11049"/>
                    </a:lnTo>
                    <a:lnTo>
                      <a:pt x="2159" y="11000"/>
                    </a:lnTo>
                    <a:lnTo>
                      <a:pt x="2112" y="10952"/>
                    </a:lnTo>
                    <a:lnTo>
                      <a:pt x="2067" y="10902"/>
                    </a:lnTo>
                    <a:lnTo>
                      <a:pt x="2022" y="10854"/>
                    </a:lnTo>
                    <a:lnTo>
                      <a:pt x="1978" y="10804"/>
                    </a:lnTo>
                    <a:lnTo>
                      <a:pt x="1934" y="10755"/>
                    </a:lnTo>
                    <a:lnTo>
                      <a:pt x="1891" y="10706"/>
                    </a:lnTo>
                    <a:lnTo>
                      <a:pt x="1850" y="10656"/>
                    </a:lnTo>
                    <a:lnTo>
                      <a:pt x="1809" y="10606"/>
                    </a:lnTo>
                    <a:lnTo>
                      <a:pt x="1767" y="10556"/>
                    </a:lnTo>
                    <a:lnTo>
                      <a:pt x="1727" y="10505"/>
                    </a:lnTo>
                    <a:lnTo>
                      <a:pt x="1687" y="10454"/>
                    </a:lnTo>
                    <a:lnTo>
                      <a:pt x="1648" y="10403"/>
                    </a:lnTo>
                    <a:lnTo>
                      <a:pt x="1610" y="10351"/>
                    </a:lnTo>
                    <a:lnTo>
                      <a:pt x="1572" y="10299"/>
                    </a:lnTo>
                    <a:lnTo>
                      <a:pt x="1535" y="10245"/>
                    </a:lnTo>
                    <a:lnTo>
                      <a:pt x="1498" y="10193"/>
                    </a:lnTo>
                    <a:lnTo>
                      <a:pt x="1461" y="10138"/>
                    </a:lnTo>
                    <a:lnTo>
                      <a:pt x="1425" y="10083"/>
                    </a:lnTo>
                    <a:lnTo>
                      <a:pt x="1389" y="10029"/>
                    </a:lnTo>
                    <a:lnTo>
                      <a:pt x="1354" y="9972"/>
                    </a:lnTo>
                    <a:lnTo>
                      <a:pt x="1319" y="9915"/>
                    </a:lnTo>
                    <a:lnTo>
                      <a:pt x="1284" y="9858"/>
                    </a:lnTo>
                    <a:lnTo>
                      <a:pt x="1250" y="9799"/>
                    </a:lnTo>
                    <a:lnTo>
                      <a:pt x="1216" y="9740"/>
                    </a:lnTo>
                    <a:lnTo>
                      <a:pt x="1183" y="9681"/>
                    </a:lnTo>
                    <a:lnTo>
                      <a:pt x="1150" y="9620"/>
                    </a:lnTo>
                    <a:lnTo>
                      <a:pt x="1117" y="9558"/>
                    </a:lnTo>
                    <a:lnTo>
                      <a:pt x="1084" y="9494"/>
                    </a:lnTo>
                    <a:lnTo>
                      <a:pt x="1051" y="9430"/>
                    </a:lnTo>
                    <a:lnTo>
                      <a:pt x="1028" y="9383"/>
                    </a:lnTo>
                    <a:lnTo>
                      <a:pt x="1004" y="9332"/>
                    </a:lnTo>
                    <a:lnTo>
                      <a:pt x="979" y="9277"/>
                    </a:lnTo>
                    <a:lnTo>
                      <a:pt x="953" y="9219"/>
                    </a:lnTo>
                    <a:lnTo>
                      <a:pt x="928" y="9158"/>
                    </a:lnTo>
                    <a:lnTo>
                      <a:pt x="901" y="9095"/>
                    </a:lnTo>
                    <a:lnTo>
                      <a:pt x="875" y="9029"/>
                    </a:lnTo>
                    <a:lnTo>
                      <a:pt x="848" y="8960"/>
                    </a:lnTo>
                    <a:lnTo>
                      <a:pt x="821" y="8890"/>
                    </a:lnTo>
                    <a:lnTo>
                      <a:pt x="795" y="8818"/>
                    </a:lnTo>
                    <a:lnTo>
                      <a:pt x="768" y="8744"/>
                    </a:lnTo>
                    <a:lnTo>
                      <a:pt x="742" y="8668"/>
                    </a:lnTo>
                    <a:lnTo>
                      <a:pt x="715" y="8591"/>
                    </a:lnTo>
                    <a:lnTo>
                      <a:pt x="690" y="8513"/>
                    </a:lnTo>
                    <a:lnTo>
                      <a:pt x="664" y="8434"/>
                    </a:lnTo>
                    <a:lnTo>
                      <a:pt x="640" y="8353"/>
                    </a:lnTo>
                    <a:lnTo>
                      <a:pt x="617" y="8273"/>
                    </a:lnTo>
                    <a:lnTo>
                      <a:pt x="594" y="8191"/>
                    </a:lnTo>
                    <a:lnTo>
                      <a:pt x="571" y="8110"/>
                    </a:lnTo>
                    <a:lnTo>
                      <a:pt x="551" y="8028"/>
                    </a:lnTo>
                    <a:lnTo>
                      <a:pt x="531" y="7946"/>
                    </a:lnTo>
                    <a:lnTo>
                      <a:pt x="512" y="7865"/>
                    </a:lnTo>
                    <a:lnTo>
                      <a:pt x="495" y="7784"/>
                    </a:lnTo>
                    <a:lnTo>
                      <a:pt x="479" y="7704"/>
                    </a:lnTo>
                    <a:lnTo>
                      <a:pt x="465" y="7624"/>
                    </a:lnTo>
                    <a:lnTo>
                      <a:pt x="452" y="7546"/>
                    </a:lnTo>
                    <a:lnTo>
                      <a:pt x="441" y="7469"/>
                    </a:lnTo>
                    <a:lnTo>
                      <a:pt x="432" y="7393"/>
                    </a:lnTo>
                    <a:lnTo>
                      <a:pt x="424" y="7319"/>
                    </a:lnTo>
                    <a:lnTo>
                      <a:pt x="419" y="7247"/>
                    </a:lnTo>
                    <a:lnTo>
                      <a:pt x="416" y="7176"/>
                    </a:lnTo>
                    <a:lnTo>
                      <a:pt x="415" y="7108"/>
                    </a:lnTo>
                    <a:lnTo>
                      <a:pt x="416" y="6546"/>
                    </a:lnTo>
                    <a:lnTo>
                      <a:pt x="424" y="6222"/>
                    </a:lnTo>
                    <a:lnTo>
                      <a:pt x="450" y="5903"/>
                    </a:lnTo>
                    <a:lnTo>
                      <a:pt x="492" y="5590"/>
                    </a:lnTo>
                    <a:lnTo>
                      <a:pt x="549" y="5283"/>
                    </a:lnTo>
                    <a:lnTo>
                      <a:pt x="622" y="4981"/>
                    </a:lnTo>
                    <a:lnTo>
                      <a:pt x="710" y="4687"/>
                    </a:lnTo>
                    <a:lnTo>
                      <a:pt x="811" y="4399"/>
                    </a:lnTo>
                    <a:lnTo>
                      <a:pt x="928" y="4118"/>
                    </a:lnTo>
                    <a:lnTo>
                      <a:pt x="1058" y="3845"/>
                    </a:lnTo>
                    <a:lnTo>
                      <a:pt x="1202" y="3580"/>
                    </a:lnTo>
                    <a:lnTo>
                      <a:pt x="1358" y="3323"/>
                    </a:lnTo>
                    <a:lnTo>
                      <a:pt x="1526" y="3074"/>
                    </a:lnTo>
                    <a:lnTo>
                      <a:pt x="1707" y="2834"/>
                    </a:lnTo>
                    <a:lnTo>
                      <a:pt x="1901" y="2604"/>
                    </a:lnTo>
                    <a:lnTo>
                      <a:pt x="2105" y="2383"/>
                    </a:lnTo>
                    <a:lnTo>
                      <a:pt x="2319" y="2172"/>
                    </a:lnTo>
                    <a:lnTo>
                      <a:pt x="2545" y="1971"/>
                    </a:lnTo>
                    <a:lnTo>
                      <a:pt x="2779" y="1781"/>
                    </a:lnTo>
                    <a:lnTo>
                      <a:pt x="3025" y="1601"/>
                    </a:lnTo>
                    <a:lnTo>
                      <a:pt x="3279" y="1433"/>
                    </a:lnTo>
                    <a:lnTo>
                      <a:pt x="3542" y="1276"/>
                    </a:lnTo>
                    <a:lnTo>
                      <a:pt x="3814" y="1131"/>
                    </a:lnTo>
                    <a:lnTo>
                      <a:pt x="4094" y="999"/>
                    </a:lnTo>
                    <a:lnTo>
                      <a:pt x="4380" y="879"/>
                    </a:lnTo>
                    <a:lnTo>
                      <a:pt x="4676" y="772"/>
                    </a:lnTo>
                    <a:lnTo>
                      <a:pt x="4977" y="678"/>
                    </a:lnTo>
                    <a:lnTo>
                      <a:pt x="5285" y="598"/>
                    </a:lnTo>
                    <a:lnTo>
                      <a:pt x="5599" y="532"/>
                    </a:lnTo>
                    <a:lnTo>
                      <a:pt x="5918" y="479"/>
                    </a:lnTo>
                    <a:lnTo>
                      <a:pt x="6243" y="443"/>
                    </a:lnTo>
                    <a:lnTo>
                      <a:pt x="6572" y="419"/>
                    </a:lnTo>
                    <a:lnTo>
                      <a:pt x="6906" y="412"/>
                    </a:lnTo>
                    <a:lnTo>
                      <a:pt x="6981" y="413"/>
                    </a:lnTo>
                    <a:lnTo>
                      <a:pt x="7274" y="422"/>
                    </a:lnTo>
                    <a:lnTo>
                      <a:pt x="7565" y="447"/>
                    </a:lnTo>
                    <a:lnTo>
                      <a:pt x="7853" y="489"/>
                    </a:lnTo>
                    <a:lnTo>
                      <a:pt x="8139" y="547"/>
                    </a:lnTo>
                    <a:lnTo>
                      <a:pt x="8421" y="619"/>
                    </a:lnTo>
                    <a:lnTo>
                      <a:pt x="8700" y="705"/>
                    </a:lnTo>
                    <a:lnTo>
                      <a:pt x="8974" y="807"/>
                    </a:lnTo>
                    <a:lnTo>
                      <a:pt x="9244" y="922"/>
                    </a:lnTo>
                    <a:lnTo>
                      <a:pt x="9507" y="1050"/>
                    </a:lnTo>
                    <a:lnTo>
                      <a:pt x="9766" y="1191"/>
                    </a:lnTo>
                    <a:lnTo>
                      <a:pt x="10018" y="1344"/>
                    </a:lnTo>
                    <a:lnTo>
                      <a:pt x="10263" y="1509"/>
                    </a:lnTo>
                    <a:lnTo>
                      <a:pt x="10501" y="1684"/>
                    </a:lnTo>
                    <a:lnTo>
                      <a:pt x="10732" y="1871"/>
                    </a:lnTo>
                    <a:lnTo>
                      <a:pt x="10954" y="2068"/>
                    </a:lnTo>
                    <a:lnTo>
                      <a:pt x="11168" y="2274"/>
                    </a:lnTo>
                    <a:lnTo>
                      <a:pt x="11372" y="2490"/>
                    </a:lnTo>
                    <a:lnTo>
                      <a:pt x="11566" y="2713"/>
                    </a:lnTo>
                    <a:lnTo>
                      <a:pt x="11750" y="2947"/>
                    </a:lnTo>
                    <a:lnTo>
                      <a:pt x="11924" y="3187"/>
                    </a:lnTo>
                    <a:lnTo>
                      <a:pt x="12086" y="3434"/>
                    </a:lnTo>
                    <a:lnTo>
                      <a:pt x="12237" y="3688"/>
                    </a:lnTo>
                    <a:lnTo>
                      <a:pt x="12376" y="3949"/>
                    </a:lnTo>
                    <a:lnTo>
                      <a:pt x="12502" y="4215"/>
                    </a:lnTo>
                    <a:lnTo>
                      <a:pt x="12615" y="4486"/>
                    </a:lnTo>
                    <a:lnTo>
                      <a:pt x="12715" y="4762"/>
                    </a:lnTo>
                    <a:lnTo>
                      <a:pt x="12800" y="5042"/>
                    </a:lnTo>
                    <a:lnTo>
                      <a:pt x="12871" y="5326"/>
                    </a:lnTo>
                    <a:lnTo>
                      <a:pt x="12927" y="5614"/>
                    </a:lnTo>
                    <a:lnTo>
                      <a:pt x="12967" y="5904"/>
                    </a:lnTo>
                    <a:lnTo>
                      <a:pt x="12993" y="6196"/>
                    </a:lnTo>
                    <a:lnTo>
                      <a:pt x="13000" y="6490"/>
                    </a:lnTo>
                    <a:lnTo>
                      <a:pt x="12999" y="6977"/>
                    </a:lnTo>
                    <a:lnTo>
                      <a:pt x="12996" y="7128"/>
                    </a:lnTo>
                    <a:lnTo>
                      <a:pt x="12987" y="7278"/>
                    </a:lnTo>
                    <a:lnTo>
                      <a:pt x="12974" y="7429"/>
                    </a:lnTo>
                    <a:lnTo>
                      <a:pt x="12955" y="7580"/>
                    </a:lnTo>
                    <a:lnTo>
                      <a:pt x="12931" y="7730"/>
                    </a:lnTo>
                    <a:lnTo>
                      <a:pt x="12903" y="7880"/>
                    </a:lnTo>
                    <a:lnTo>
                      <a:pt x="12869" y="8029"/>
                    </a:lnTo>
                    <a:lnTo>
                      <a:pt x="12832" y="8178"/>
                    </a:lnTo>
                    <a:lnTo>
                      <a:pt x="12791" y="8325"/>
                    </a:lnTo>
                    <a:lnTo>
                      <a:pt x="12745" y="8472"/>
                    </a:lnTo>
                    <a:lnTo>
                      <a:pt x="12697" y="8617"/>
                    </a:lnTo>
                    <a:lnTo>
                      <a:pt x="12644" y="8761"/>
                    </a:lnTo>
                    <a:lnTo>
                      <a:pt x="12589" y="8903"/>
                    </a:lnTo>
                    <a:lnTo>
                      <a:pt x="12530" y="9043"/>
                    </a:lnTo>
                    <a:lnTo>
                      <a:pt x="12468" y="9181"/>
                    </a:lnTo>
                    <a:lnTo>
                      <a:pt x="12405" y="9318"/>
                    </a:lnTo>
                    <a:lnTo>
                      <a:pt x="12338" y="9451"/>
                    </a:lnTo>
                    <a:lnTo>
                      <a:pt x="12269" y="9583"/>
                    </a:lnTo>
                    <a:lnTo>
                      <a:pt x="12199" y="9711"/>
                    </a:lnTo>
                    <a:lnTo>
                      <a:pt x="12126" y="9837"/>
                    </a:lnTo>
                    <a:lnTo>
                      <a:pt x="12052" y="9960"/>
                    </a:lnTo>
                    <a:lnTo>
                      <a:pt x="11977" y="10080"/>
                    </a:lnTo>
                    <a:lnTo>
                      <a:pt x="11900" y="10197"/>
                    </a:lnTo>
                    <a:lnTo>
                      <a:pt x="11823" y="10309"/>
                    </a:lnTo>
                    <a:lnTo>
                      <a:pt x="11745" y="10419"/>
                    </a:lnTo>
                    <a:lnTo>
                      <a:pt x="11666" y="10524"/>
                    </a:lnTo>
                    <a:lnTo>
                      <a:pt x="11586" y="10626"/>
                    </a:lnTo>
                    <a:lnTo>
                      <a:pt x="11508" y="10722"/>
                    </a:lnTo>
                    <a:lnTo>
                      <a:pt x="11429" y="10816"/>
                    </a:lnTo>
                    <a:lnTo>
                      <a:pt x="11349" y="10904"/>
                    </a:lnTo>
                    <a:lnTo>
                      <a:pt x="11271" y="10987"/>
                    </a:lnTo>
                    <a:lnTo>
                      <a:pt x="11194" y="11066"/>
                    </a:lnTo>
                    <a:lnTo>
                      <a:pt x="11115" y="11144"/>
                    </a:lnTo>
                    <a:lnTo>
                      <a:pt x="11030" y="11222"/>
                    </a:lnTo>
                    <a:lnTo>
                      <a:pt x="10941" y="11301"/>
                    </a:lnTo>
                    <a:lnTo>
                      <a:pt x="10848" y="11381"/>
                    </a:lnTo>
                    <a:lnTo>
                      <a:pt x="10750" y="11460"/>
                    </a:lnTo>
                    <a:lnTo>
                      <a:pt x="10648" y="11541"/>
                    </a:lnTo>
                    <a:lnTo>
                      <a:pt x="10544" y="11621"/>
                    </a:lnTo>
                    <a:lnTo>
                      <a:pt x="10435" y="11701"/>
                    </a:lnTo>
                    <a:lnTo>
                      <a:pt x="10322" y="11781"/>
                    </a:lnTo>
                    <a:lnTo>
                      <a:pt x="10205" y="11860"/>
                    </a:lnTo>
                    <a:lnTo>
                      <a:pt x="10086" y="11937"/>
                    </a:lnTo>
                    <a:lnTo>
                      <a:pt x="9963" y="12013"/>
                    </a:lnTo>
                    <a:lnTo>
                      <a:pt x="9838" y="12088"/>
                    </a:lnTo>
                    <a:lnTo>
                      <a:pt x="9710" y="12162"/>
                    </a:lnTo>
                    <a:lnTo>
                      <a:pt x="9579" y="12233"/>
                    </a:lnTo>
                    <a:lnTo>
                      <a:pt x="9446" y="12303"/>
                    </a:lnTo>
                    <a:lnTo>
                      <a:pt x="9311" y="12369"/>
                    </a:lnTo>
                    <a:lnTo>
                      <a:pt x="9173" y="12433"/>
                    </a:lnTo>
                    <a:lnTo>
                      <a:pt x="9033" y="12494"/>
                    </a:lnTo>
                    <a:lnTo>
                      <a:pt x="8892" y="12553"/>
                    </a:lnTo>
                    <a:lnTo>
                      <a:pt x="8749" y="12607"/>
                    </a:lnTo>
                    <a:lnTo>
                      <a:pt x="8604" y="12659"/>
                    </a:lnTo>
                    <a:lnTo>
                      <a:pt x="8458" y="12706"/>
                    </a:lnTo>
                    <a:lnTo>
                      <a:pt x="8311" y="12749"/>
                    </a:lnTo>
                    <a:lnTo>
                      <a:pt x="8163" y="12788"/>
                    </a:lnTo>
                    <a:lnTo>
                      <a:pt x="8014" y="12823"/>
                    </a:lnTo>
                    <a:lnTo>
                      <a:pt x="7865" y="12853"/>
                    </a:lnTo>
                    <a:lnTo>
                      <a:pt x="7715" y="12879"/>
                    </a:lnTo>
                    <a:lnTo>
                      <a:pt x="7565" y="12898"/>
                    </a:lnTo>
                    <a:lnTo>
                      <a:pt x="7413" y="12912"/>
                    </a:lnTo>
                    <a:lnTo>
                      <a:pt x="7263" y="12921"/>
                    </a:lnTo>
                    <a:lnTo>
                      <a:pt x="7113" y="12924"/>
                    </a:lnTo>
                    <a:close/>
                    <a:moveTo>
                      <a:pt x="1" y="6544"/>
                    </a:moveTo>
                    <a:lnTo>
                      <a:pt x="0" y="7069"/>
                    </a:lnTo>
                    <a:lnTo>
                      <a:pt x="3" y="7220"/>
                    </a:lnTo>
                    <a:lnTo>
                      <a:pt x="13" y="7374"/>
                    </a:lnTo>
                    <a:lnTo>
                      <a:pt x="29" y="7530"/>
                    </a:lnTo>
                    <a:lnTo>
                      <a:pt x="50" y="7687"/>
                    </a:lnTo>
                    <a:lnTo>
                      <a:pt x="78" y="7846"/>
                    </a:lnTo>
                    <a:lnTo>
                      <a:pt x="110" y="8006"/>
                    </a:lnTo>
                    <a:lnTo>
                      <a:pt x="148" y="8167"/>
                    </a:lnTo>
                    <a:lnTo>
                      <a:pt x="192" y="8329"/>
                    </a:lnTo>
                    <a:lnTo>
                      <a:pt x="239" y="8489"/>
                    </a:lnTo>
                    <a:lnTo>
                      <a:pt x="291" y="8651"/>
                    </a:lnTo>
                    <a:lnTo>
                      <a:pt x="347" y="8811"/>
                    </a:lnTo>
                    <a:lnTo>
                      <a:pt x="407" y="8971"/>
                    </a:lnTo>
                    <a:lnTo>
                      <a:pt x="471" y="9130"/>
                    </a:lnTo>
                    <a:lnTo>
                      <a:pt x="539" y="9286"/>
                    </a:lnTo>
                    <a:lnTo>
                      <a:pt x="608" y="9442"/>
                    </a:lnTo>
                    <a:lnTo>
                      <a:pt x="681" y="9594"/>
                    </a:lnTo>
                    <a:lnTo>
                      <a:pt x="757" y="9744"/>
                    </a:lnTo>
                    <a:lnTo>
                      <a:pt x="836" y="9891"/>
                    </a:lnTo>
                    <a:lnTo>
                      <a:pt x="915" y="10035"/>
                    </a:lnTo>
                    <a:lnTo>
                      <a:pt x="998" y="10175"/>
                    </a:lnTo>
                    <a:lnTo>
                      <a:pt x="1081" y="10311"/>
                    </a:lnTo>
                    <a:lnTo>
                      <a:pt x="1167" y="10443"/>
                    </a:lnTo>
                    <a:lnTo>
                      <a:pt x="1252" y="10570"/>
                    </a:lnTo>
                    <a:lnTo>
                      <a:pt x="1339" y="10692"/>
                    </a:lnTo>
                    <a:lnTo>
                      <a:pt x="1427" y="10809"/>
                    </a:lnTo>
                    <a:lnTo>
                      <a:pt x="1515" y="10920"/>
                    </a:lnTo>
                    <a:lnTo>
                      <a:pt x="1602" y="11025"/>
                    </a:lnTo>
                    <a:lnTo>
                      <a:pt x="1690" y="11124"/>
                    </a:lnTo>
                    <a:lnTo>
                      <a:pt x="1778" y="11217"/>
                    </a:lnTo>
                    <a:lnTo>
                      <a:pt x="1865" y="11302"/>
                    </a:lnTo>
                    <a:lnTo>
                      <a:pt x="1950" y="11378"/>
                    </a:lnTo>
                    <a:lnTo>
                      <a:pt x="2035" y="11449"/>
                    </a:lnTo>
                    <a:lnTo>
                      <a:pt x="2090" y="11493"/>
                    </a:lnTo>
                    <a:lnTo>
                      <a:pt x="2144" y="11537"/>
                    </a:lnTo>
                    <a:lnTo>
                      <a:pt x="2197" y="11580"/>
                    </a:lnTo>
                    <a:lnTo>
                      <a:pt x="2249" y="11624"/>
                    </a:lnTo>
                    <a:lnTo>
                      <a:pt x="2300" y="11668"/>
                    </a:lnTo>
                    <a:lnTo>
                      <a:pt x="2352" y="11712"/>
                    </a:lnTo>
                    <a:lnTo>
                      <a:pt x="2403" y="11755"/>
                    </a:lnTo>
                    <a:lnTo>
                      <a:pt x="2455" y="11799"/>
                    </a:lnTo>
                    <a:lnTo>
                      <a:pt x="2506" y="11843"/>
                    </a:lnTo>
                    <a:lnTo>
                      <a:pt x="2558" y="11887"/>
                    </a:lnTo>
                    <a:lnTo>
                      <a:pt x="2611" y="11931"/>
                    </a:lnTo>
                    <a:lnTo>
                      <a:pt x="2666" y="11977"/>
                    </a:lnTo>
                    <a:lnTo>
                      <a:pt x="2722" y="12022"/>
                    </a:lnTo>
                    <a:lnTo>
                      <a:pt x="2779" y="12068"/>
                    </a:lnTo>
                    <a:lnTo>
                      <a:pt x="2839" y="12114"/>
                    </a:lnTo>
                    <a:lnTo>
                      <a:pt x="2900" y="12162"/>
                    </a:lnTo>
                    <a:lnTo>
                      <a:pt x="2963" y="12209"/>
                    </a:lnTo>
                    <a:lnTo>
                      <a:pt x="3026" y="12252"/>
                    </a:lnTo>
                    <a:lnTo>
                      <a:pt x="3088" y="12294"/>
                    </a:lnTo>
                    <a:lnTo>
                      <a:pt x="3150" y="12333"/>
                    </a:lnTo>
                    <a:lnTo>
                      <a:pt x="3211" y="12371"/>
                    </a:lnTo>
                    <a:lnTo>
                      <a:pt x="3272" y="12407"/>
                    </a:lnTo>
                    <a:lnTo>
                      <a:pt x="3334" y="12440"/>
                    </a:lnTo>
                    <a:lnTo>
                      <a:pt x="3396" y="12474"/>
                    </a:lnTo>
                    <a:lnTo>
                      <a:pt x="3459" y="12507"/>
                    </a:lnTo>
                    <a:lnTo>
                      <a:pt x="3523" y="12539"/>
                    </a:lnTo>
                    <a:lnTo>
                      <a:pt x="3587" y="12572"/>
                    </a:lnTo>
                    <a:lnTo>
                      <a:pt x="3654" y="12604"/>
                    </a:lnTo>
                    <a:lnTo>
                      <a:pt x="3722" y="12638"/>
                    </a:lnTo>
                    <a:lnTo>
                      <a:pt x="3790" y="12672"/>
                    </a:lnTo>
                    <a:lnTo>
                      <a:pt x="3861" y="12707"/>
                    </a:lnTo>
                    <a:lnTo>
                      <a:pt x="3935" y="12744"/>
                    </a:lnTo>
                    <a:lnTo>
                      <a:pt x="3998" y="12776"/>
                    </a:lnTo>
                    <a:lnTo>
                      <a:pt x="4062" y="12806"/>
                    </a:lnTo>
                    <a:lnTo>
                      <a:pt x="4129" y="12836"/>
                    </a:lnTo>
                    <a:lnTo>
                      <a:pt x="4198" y="12865"/>
                    </a:lnTo>
                    <a:lnTo>
                      <a:pt x="4267" y="12894"/>
                    </a:lnTo>
                    <a:lnTo>
                      <a:pt x="4339" y="12923"/>
                    </a:lnTo>
                    <a:lnTo>
                      <a:pt x="4413" y="12950"/>
                    </a:lnTo>
                    <a:lnTo>
                      <a:pt x="4488" y="12977"/>
                    </a:lnTo>
                    <a:lnTo>
                      <a:pt x="4566" y="13004"/>
                    </a:lnTo>
                    <a:lnTo>
                      <a:pt x="4644" y="13029"/>
                    </a:lnTo>
                    <a:lnTo>
                      <a:pt x="4723" y="13053"/>
                    </a:lnTo>
                    <a:lnTo>
                      <a:pt x="4803" y="13077"/>
                    </a:lnTo>
                    <a:lnTo>
                      <a:pt x="4886" y="13101"/>
                    </a:lnTo>
                    <a:lnTo>
                      <a:pt x="4970" y="13123"/>
                    </a:lnTo>
                    <a:lnTo>
                      <a:pt x="5054" y="13144"/>
                    </a:lnTo>
                    <a:lnTo>
                      <a:pt x="5140" y="13164"/>
                    </a:lnTo>
                    <a:lnTo>
                      <a:pt x="5225" y="13184"/>
                    </a:lnTo>
                    <a:lnTo>
                      <a:pt x="5313" y="13201"/>
                    </a:lnTo>
                    <a:lnTo>
                      <a:pt x="5401" y="13219"/>
                    </a:lnTo>
                    <a:lnTo>
                      <a:pt x="5490" y="13235"/>
                    </a:lnTo>
                    <a:lnTo>
                      <a:pt x="5580" y="13251"/>
                    </a:lnTo>
                    <a:lnTo>
                      <a:pt x="5670" y="13265"/>
                    </a:lnTo>
                    <a:lnTo>
                      <a:pt x="5759" y="13277"/>
                    </a:lnTo>
                    <a:lnTo>
                      <a:pt x="5850" y="13289"/>
                    </a:lnTo>
                    <a:lnTo>
                      <a:pt x="5942" y="13299"/>
                    </a:lnTo>
                    <a:lnTo>
                      <a:pt x="6033" y="13309"/>
                    </a:lnTo>
                    <a:lnTo>
                      <a:pt x="6125" y="13316"/>
                    </a:lnTo>
                    <a:lnTo>
                      <a:pt x="6217" y="13322"/>
                    </a:lnTo>
                    <a:lnTo>
                      <a:pt x="6309" y="13328"/>
                    </a:lnTo>
                    <a:lnTo>
                      <a:pt x="6401" y="13332"/>
                    </a:lnTo>
                    <a:lnTo>
                      <a:pt x="6492" y="13334"/>
                    </a:lnTo>
                    <a:lnTo>
                      <a:pt x="6584" y="13335"/>
                    </a:lnTo>
                    <a:lnTo>
                      <a:pt x="7112" y="13336"/>
                    </a:lnTo>
                    <a:lnTo>
                      <a:pt x="7280" y="13333"/>
                    </a:lnTo>
                    <a:lnTo>
                      <a:pt x="7448" y="13323"/>
                    </a:lnTo>
                    <a:lnTo>
                      <a:pt x="7615" y="13308"/>
                    </a:lnTo>
                    <a:lnTo>
                      <a:pt x="7780" y="13287"/>
                    </a:lnTo>
                    <a:lnTo>
                      <a:pt x="7945" y="13259"/>
                    </a:lnTo>
                    <a:lnTo>
                      <a:pt x="8109" y="13227"/>
                    </a:lnTo>
                    <a:lnTo>
                      <a:pt x="8271" y="13189"/>
                    </a:lnTo>
                    <a:lnTo>
                      <a:pt x="8432" y="13146"/>
                    </a:lnTo>
                    <a:lnTo>
                      <a:pt x="8591" y="13098"/>
                    </a:lnTo>
                    <a:lnTo>
                      <a:pt x="8749" y="13047"/>
                    </a:lnTo>
                    <a:lnTo>
                      <a:pt x="8904" y="12991"/>
                    </a:lnTo>
                    <a:lnTo>
                      <a:pt x="9058" y="12931"/>
                    </a:lnTo>
                    <a:lnTo>
                      <a:pt x="9210" y="12868"/>
                    </a:lnTo>
                    <a:lnTo>
                      <a:pt x="9359" y="12801"/>
                    </a:lnTo>
                    <a:lnTo>
                      <a:pt x="9506" y="12730"/>
                    </a:lnTo>
                    <a:lnTo>
                      <a:pt x="9651" y="12658"/>
                    </a:lnTo>
                    <a:lnTo>
                      <a:pt x="9794" y="12582"/>
                    </a:lnTo>
                    <a:lnTo>
                      <a:pt x="9932" y="12503"/>
                    </a:lnTo>
                    <a:lnTo>
                      <a:pt x="10070" y="12423"/>
                    </a:lnTo>
                    <a:lnTo>
                      <a:pt x="10203" y="12340"/>
                    </a:lnTo>
                    <a:lnTo>
                      <a:pt x="10333" y="12256"/>
                    </a:lnTo>
                    <a:lnTo>
                      <a:pt x="10461" y="12171"/>
                    </a:lnTo>
                    <a:lnTo>
                      <a:pt x="10585" y="12085"/>
                    </a:lnTo>
                    <a:lnTo>
                      <a:pt x="10705" y="11997"/>
                    </a:lnTo>
                    <a:lnTo>
                      <a:pt x="10823" y="11908"/>
                    </a:lnTo>
                    <a:lnTo>
                      <a:pt x="10936" y="11820"/>
                    </a:lnTo>
                    <a:lnTo>
                      <a:pt x="11046" y="11731"/>
                    </a:lnTo>
                    <a:lnTo>
                      <a:pt x="11152" y="11642"/>
                    </a:lnTo>
                    <a:lnTo>
                      <a:pt x="11253" y="11553"/>
                    </a:lnTo>
                    <a:lnTo>
                      <a:pt x="11350" y="11466"/>
                    </a:lnTo>
                    <a:lnTo>
                      <a:pt x="11444" y="11378"/>
                    </a:lnTo>
                    <a:lnTo>
                      <a:pt x="11532" y="11291"/>
                    </a:lnTo>
                    <a:lnTo>
                      <a:pt x="11624" y="11199"/>
                    </a:lnTo>
                    <a:lnTo>
                      <a:pt x="11715" y="11101"/>
                    </a:lnTo>
                    <a:lnTo>
                      <a:pt x="11806" y="11000"/>
                    </a:lnTo>
                    <a:lnTo>
                      <a:pt x="11895" y="10895"/>
                    </a:lnTo>
                    <a:lnTo>
                      <a:pt x="11983" y="10787"/>
                    </a:lnTo>
                    <a:lnTo>
                      <a:pt x="12071" y="10674"/>
                    </a:lnTo>
                    <a:lnTo>
                      <a:pt x="12156" y="10558"/>
                    </a:lnTo>
                    <a:lnTo>
                      <a:pt x="12240" y="10439"/>
                    </a:lnTo>
                    <a:lnTo>
                      <a:pt x="12322" y="10316"/>
                    </a:lnTo>
                    <a:lnTo>
                      <a:pt x="12404" y="10189"/>
                    </a:lnTo>
                    <a:lnTo>
                      <a:pt x="12482" y="10060"/>
                    </a:lnTo>
                    <a:lnTo>
                      <a:pt x="12558" y="9928"/>
                    </a:lnTo>
                    <a:lnTo>
                      <a:pt x="12632" y="9792"/>
                    </a:lnTo>
                    <a:lnTo>
                      <a:pt x="12704" y="9652"/>
                    </a:lnTo>
                    <a:lnTo>
                      <a:pt x="12774" y="9510"/>
                    </a:lnTo>
                    <a:lnTo>
                      <a:pt x="12840" y="9365"/>
                    </a:lnTo>
                    <a:lnTo>
                      <a:pt x="12904" y="9218"/>
                    </a:lnTo>
                    <a:lnTo>
                      <a:pt x="12964" y="9068"/>
                    </a:lnTo>
                    <a:lnTo>
                      <a:pt x="13022" y="8914"/>
                    </a:lnTo>
                    <a:lnTo>
                      <a:pt x="13076" y="8759"/>
                    </a:lnTo>
                    <a:lnTo>
                      <a:pt x="13127" y="8601"/>
                    </a:lnTo>
                    <a:lnTo>
                      <a:pt x="13175" y="8440"/>
                    </a:lnTo>
                    <a:lnTo>
                      <a:pt x="13218" y="8277"/>
                    </a:lnTo>
                    <a:lnTo>
                      <a:pt x="13257" y="8111"/>
                    </a:lnTo>
                    <a:lnTo>
                      <a:pt x="13292" y="7944"/>
                    </a:lnTo>
                    <a:lnTo>
                      <a:pt x="13324" y="7775"/>
                    </a:lnTo>
                    <a:lnTo>
                      <a:pt x="13350" y="7602"/>
                    </a:lnTo>
                    <a:lnTo>
                      <a:pt x="13373" y="7429"/>
                    </a:lnTo>
                    <a:lnTo>
                      <a:pt x="13390" y="7253"/>
                    </a:lnTo>
                    <a:lnTo>
                      <a:pt x="13404" y="7075"/>
                    </a:lnTo>
                    <a:lnTo>
                      <a:pt x="13412" y="6897"/>
                    </a:lnTo>
                    <a:lnTo>
                      <a:pt x="13415" y="6716"/>
                    </a:lnTo>
                    <a:lnTo>
                      <a:pt x="13415" y="6416"/>
                    </a:lnTo>
                    <a:lnTo>
                      <a:pt x="13412" y="6240"/>
                    </a:lnTo>
                    <a:lnTo>
                      <a:pt x="13403" y="6065"/>
                    </a:lnTo>
                    <a:lnTo>
                      <a:pt x="13388" y="5893"/>
                    </a:lnTo>
                    <a:lnTo>
                      <a:pt x="13367" y="5720"/>
                    </a:lnTo>
                    <a:lnTo>
                      <a:pt x="13342" y="5550"/>
                    </a:lnTo>
                    <a:lnTo>
                      <a:pt x="13310" y="5382"/>
                    </a:lnTo>
                    <a:lnTo>
                      <a:pt x="13274" y="5215"/>
                    </a:lnTo>
                    <a:lnTo>
                      <a:pt x="13233" y="5049"/>
                    </a:lnTo>
                    <a:lnTo>
                      <a:pt x="13187" y="4887"/>
                    </a:lnTo>
                    <a:lnTo>
                      <a:pt x="13137" y="4726"/>
                    </a:lnTo>
                    <a:lnTo>
                      <a:pt x="13083" y="4567"/>
                    </a:lnTo>
                    <a:lnTo>
                      <a:pt x="13024" y="4409"/>
                    </a:lnTo>
                    <a:lnTo>
                      <a:pt x="12963" y="4256"/>
                    </a:lnTo>
                    <a:lnTo>
                      <a:pt x="12898" y="4103"/>
                    </a:lnTo>
                    <a:lnTo>
                      <a:pt x="12829" y="3954"/>
                    </a:lnTo>
                    <a:lnTo>
                      <a:pt x="12758" y="3807"/>
                    </a:lnTo>
                    <a:lnTo>
                      <a:pt x="12683" y="3663"/>
                    </a:lnTo>
                    <a:lnTo>
                      <a:pt x="12607" y="3521"/>
                    </a:lnTo>
                    <a:lnTo>
                      <a:pt x="12526" y="3382"/>
                    </a:lnTo>
                    <a:lnTo>
                      <a:pt x="12445" y="3246"/>
                    </a:lnTo>
                    <a:lnTo>
                      <a:pt x="12361" y="3114"/>
                    </a:lnTo>
                    <a:lnTo>
                      <a:pt x="12277" y="2985"/>
                    </a:lnTo>
                    <a:lnTo>
                      <a:pt x="12190" y="2860"/>
                    </a:lnTo>
                    <a:lnTo>
                      <a:pt x="12102" y="2737"/>
                    </a:lnTo>
                    <a:lnTo>
                      <a:pt x="12012" y="2618"/>
                    </a:lnTo>
                    <a:lnTo>
                      <a:pt x="11923" y="2502"/>
                    </a:lnTo>
                    <a:lnTo>
                      <a:pt x="11833" y="2391"/>
                    </a:lnTo>
                    <a:lnTo>
                      <a:pt x="11742" y="2282"/>
                    </a:lnTo>
                    <a:lnTo>
                      <a:pt x="11650" y="2178"/>
                    </a:lnTo>
                    <a:lnTo>
                      <a:pt x="11559" y="2077"/>
                    </a:lnTo>
                    <a:lnTo>
                      <a:pt x="11468" y="1982"/>
                    </a:lnTo>
                    <a:lnTo>
                      <a:pt x="11378" y="1889"/>
                    </a:lnTo>
                    <a:lnTo>
                      <a:pt x="11281" y="1796"/>
                    </a:lnTo>
                    <a:lnTo>
                      <a:pt x="11180" y="1702"/>
                    </a:lnTo>
                    <a:lnTo>
                      <a:pt x="11077" y="1610"/>
                    </a:lnTo>
                    <a:lnTo>
                      <a:pt x="10969" y="1519"/>
                    </a:lnTo>
                    <a:lnTo>
                      <a:pt x="10857" y="1429"/>
                    </a:lnTo>
                    <a:lnTo>
                      <a:pt x="10741" y="1340"/>
                    </a:lnTo>
                    <a:lnTo>
                      <a:pt x="10623" y="1254"/>
                    </a:lnTo>
                    <a:lnTo>
                      <a:pt x="10501" y="1169"/>
                    </a:lnTo>
                    <a:lnTo>
                      <a:pt x="10375" y="1086"/>
                    </a:lnTo>
                    <a:lnTo>
                      <a:pt x="10246" y="1005"/>
                    </a:lnTo>
                    <a:lnTo>
                      <a:pt x="10115" y="926"/>
                    </a:lnTo>
                    <a:lnTo>
                      <a:pt x="9980" y="849"/>
                    </a:lnTo>
                    <a:lnTo>
                      <a:pt x="9841" y="775"/>
                    </a:lnTo>
                    <a:lnTo>
                      <a:pt x="9700" y="703"/>
                    </a:lnTo>
                    <a:lnTo>
                      <a:pt x="9555" y="634"/>
                    </a:lnTo>
                    <a:lnTo>
                      <a:pt x="9408" y="568"/>
                    </a:lnTo>
                    <a:lnTo>
                      <a:pt x="9258" y="505"/>
                    </a:lnTo>
                    <a:lnTo>
                      <a:pt x="9103" y="444"/>
                    </a:lnTo>
                    <a:lnTo>
                      <a:pt x="8948" y="387"/>
                    </a:lnTo>
                    <a:lnTo>
                      <a:pt x="8788" y="333"/>
                    </a:lnTo>
                    <a:lnTo>
                      <a:pt x="8626" y="283"/>
                    </a:lnTo>
                    <a:lnTo>
                      <a:pt x="8462" y="237"/>
                    </a:lnTo>
                    <a:lnTo>
                      <a:pt x="8294" y="193"/>
                    </a:lnTo>
                    <a:lnTo>
                      <a:pt x="8125" y="155"/>
                    </a:lnTo>
                    <a:lnTo>
                      <a:pt x="7953" y="120"/>
                    </a:lnTo>
                    <a:lnTo>
                      <a:pt x="7778" y="89"/>
                    </a:lnTo>
                    <a:lnTo>
                      <a:pt x="7601" y="63"/>
                    </a:lnTo>
                    <a:lnTo>
                      <a:pt x="7421" y="41"/>
                    </a:lnTo>
                    <a:lnTo>
                      <a:pt x="7239" y="23"/>
                    </a:lnTo>
                    <a:lnTo>
                      <a:pt x="7055" y="11"/>
                    </a:lnTo>
                    <a:lnTo>
                      <a:pt x="6869" y="3"/>
                    </a:lnTo>
                    <a:lnTo>
                      <a:pt x="6681" y="0"/>
                    </a:lnTo>
                    <a:lnTo>
                      <a:pt x="6379" y="0"/>
                    </a:lnTo>
                    <a:lnTo>
                      <a:pt x="6301" y="1"/>
                    </a:lnTo>
                    <a:lnTo>
                      <a:pt x="6222" y="4"/>
                    </a:lnTo>
                    <a:lnTo>
                      <a:pt x="6140" y="9"/>
                    </a:lnTo>
                    <a:lnTo>
                      <a:pt x="6058" y="16"/>
                    </a:lnTo>
                    <a:lnTo>
                      <a:pt x="5973" y="25"/>
                    </a:lnTo>
                    <a:lnTo>
                      <a:pt x="5886" y="36"/>
                    </a:lnTo>
                    <a:lnTo>
                      <a:pt x="5800" y="48"/>
                    </a:lnTo>
                    <a:lnTo>
                      <a:pt x="5712" y="62"/>
                    </a:lnTo>
                    <a:lnTo>
                      <a:pt x="5623" y="78"/>
                    </a:lnTo>
                    <a:lnTo>
                      <a:pt x="5534" y="96"/>
                    </a:lnTo>
                    <a:lnTo>
                      <a:pt x="5444" y="114"/>
                    </a:lnTo>
                    <a:lnTo>
                      <a:pt x="5354" y="134"/>
                    </a:lnTo>
                    <a:lnTo>
                      <a:pt x="5265" y="155"/>
                    </a:lnTo>
                    <a:lnTo>
                      <a:pt x="5175" y="177"/>
                    </a:lnTo>
                    <a:lnTo>
                      <a:pt x="5086" y="199"/>
                    </a:lnTo>
                    <a:lnTo>
                      <a:pt x="4997" y="223"/>
                    </a:lnTo>
                    <a:lnTo>
                      <a:pt x="4909" y="248"/>
                    </a:lnTo>
                    <a:lnTo>
                      <a:pt x="4821" y="273"/>
                    </a:lnTo>
                    <a:lnTo>
                      <a:pt x="4736" y="300"/>
                    </a:lnTo>
                    <a:lnTo>
                      <a:pt x="4651" y="326"/>
                    </a:lnTo>
                    <a:lnTo>
                      <a:pt x="4568" y="353"/>
                    </a:lnTo>
                    <a:lnTo>
                      <a:pt x="4486" y="381"/>
                    </a:lnTo>
                    <a:lnTo>
                      <a:pt x="4407" y="408"/>
                    </a:lnTo>
                    <a:lnTo>
                      <a:pt x="4330" y="436"/>
                    </a:lnTo>
                    <a:lnTo>
                      <a:pt x="4254" y="465"/>
                    </a:lnTo>
                    <a:lnTo>
                      <a:pt x="4181" y="493"/>
                    </a:lnTo>
                    <a:lnTo>
                      <a:pt x="4110" y="520"/>
                    </a:lnTo>
                    <a:lnTo>
                      <a:pt x="4042" y="549"/>
                    </a:lnTo>
                    <a:lnTo>
                      <a:pt x="3978" y="576"/>
                    </a:lnTo>
                    <a:lnTo>
                      <a:pt x="3916" y="603"/>
                    </a:lnTo>
                    <a:lnTo>
                      <a:pt x="3858" y="631"/>
                    </a:lnTo>
                    <a:lnTo>
                      <a:pt x="3803" y="657"/>
                    </a:lnTo>
                    <a:lnTo>
                      <a:pt x="3729" y="695"/>
                    </a:lnTo>
                    <a:lnTo>
                      <a:pt x="3657" y="732"/>
                    </a:lnTo>
                    <a:lnTo>
                      <a:pt x="3586" y="769"/>
                    </a:lnTo>
                    <a:lnTo>
                      <a:pt x="3518" y="804"/>
                    </a:lnTo>
                    <a:lnTo>
                      <a:pt x="3450" y="841"/>
                    </a:lnTo>
                    <a:lnTo>
                      <a:pt x="3384" y="878"/>
                    </a:lnTo>
                    <a:lnTo>
                      <a:pt x="3320" y="915"/>
                    </a:lnTo>
                    <a:lnTo>
                      <a:pt x="3256" y="951"/>
                    </a:lnTo>
                    <a:lnTo>
                      <a:pt x="3194" y="989"/>
                    </a:lnTo>
                    <a:lnTo>
                      <a:pt x="3133" y="1026"/>
                    </a:lnTo>
                    <a:lnTo>
                      <a:pt x="3073" y="1064"/>
                    </a:lnTo>
                    <a:lnTo>
                      <a:pt x="3014" y="1102"/>
                    </a:lnTo>
                    <a:lnTo>
                      <a:pt x="2956" y="1141"/>
                    </a:lnTo>
                    <a:lnTo>
                      <a:pt x="2899" y="1180"/>
                    </a:lnTo>
                    <a:lnTo>
                      <a:pt x="2842" y="1218"/>
                    </a:lnTo>
                    <a:lnTo>
                      <a:pt x="2786" y="1258"/>
                    </a:lnTo>
                    <a:lnTo>
                      <a:pt x="2731" y="1298"/>
                    </a:lnTo>
                    <a:lnTo>
                      <a:pt x="2676" y="1339"/>
                    </a:lnTo>
                    <a:lnTo>
                      <a:pt x="2622" y="1381"/>
                    </a:lnTo>
                    <a:lnTo>
                      <a:pt x="2568" y="1423"/>
                    </a:lnTo>
                    <a:lnTo>
                      <a:pt x="2514" y="1468"/>
                    </a:lnTo>
                    <a:lnTo>
                      <a:pt x="2461" y="1511"/>
                    </a:lnTo>
                    <a:lnTo>
                      <a:pt x="2407" y="1556"/>
                    </a:lnTo>
                    <a:lnTo>
                      <a:pt x="2354" y="1602"/>
                    </a:lnTo>
                    <a:lnTo>
                      <a:pt x="2300" y="1648"/>
                    </a:lnTo>
                    <a:lnTo>
                      <a:pt x="2248" y="1696"/>
                    </a:lnTo>
                    <a:lnTo>
                      <a:pt x="2194" y="1745"/>
                    </a:lnTo>
                    <a:lnTo>
                      <a:pt x="2140" y="1795"/>
                    </a:lnTo>
                    <a:lnTo>
                      <a:pt x="2086" y="1846"/>
                    </a:lnTo>
                    <a:lnTo>
                      <a:pt x="2031" y="1899"/>
                    </a:lnTo>
                    <a:lnTo>
                      <a:pt x="1976" y="1951"/>
                    </a:lnTo>
                    <a:lnTo>
                      <a:pt x="1921" y="2007"/>
                    </a:lnTo>
                    <a:lnTo>
                      <a:pt x="1828" y="2101"/>
                    </a:lnTo>
                    <a:lnTo>
                      <a:pt x="1736" y="2197"/>
                    </a:lnTo>
                    <a:lnTo>
                      <a:pt x="1645" y="2298"/>
                    </a:lnTo>
                    <a:lnTo>
                      <a:pt x="1555" y="2402"/>
                    </a:lnTo>
                    <a:lnTo>
                      <a:pt x="1465" y="2511"/>
                    </a:lnTo>
                    <a:lnTo>
                      <a:pt x="1377" y="2622"/>
                    </a:lnTo>
                    <a:lnTo>
                      <a:pt x="1289" y="2737"/>
                    </a:lnTo>
                    <a:lnTo>
                      <a:pt x="1205" y="2855"/>
                    </a:lnTo>
                    <a:lnTo>
                      <a:pt x="1120" y="2976"/>
                    </a:lnTo>
                    <a:lnTo>
                      <a:pt x="1039" y="3101"/>
                    </a:lnTo>
                    <a:lnTo>
                      <a:pt x="958" y="3229"/>
                    </a:lnTo>
                    <a:lnTo>
                      <a:pt x="880" y="3360"/>
                    </a:lnTo>
                    <a:lnTo>
                      <a:pt x="804" y="3494"/>
                    </a:lnTo>
                    <a:lnTo>
                      <a:pt x="731" y="3630"/>
                    </a:lnTo>
                    <a:lnTo>
                      <a:pt x="660" y="3771"/>
                    </a:lnTo>
                    <a:lnTo>
                      <a:pt x="591" y="3913"/>
                    </a:lnTo>
                    <a:lnTo>
                      <a:pt x="526" y="4059"/>
                    </a:lnTo>
                    <a:lnTo>
                      <a:pt x="465" y="4207"/>
                    </a:lnTo>
                    <a:lnTo>
                      <a:pt x="405" y="4359"/>
                    </a:lnTo>
                    <a:lnTo>
                      <a:pt x="349" y="4512"/>
                    </a:lnTo>
                    <a:lnTo>
                      <a:pt x="297" y="4669"/>
                    </a:lnTo>
                    <a:lnTo>
                      <a:pt x="249" y="4828"/>
                    </a:lnTo>
                    <a:lnTo>
                      <a:pt x="204" y="4990"/>
                    </a:lnTo>
                    <a:lnTo>
                      <a:pt x="163" y="5153"/>
                    </a:lnTo>
                    <a:lnTo>
                      <a:pt x="127" y="5320"/>
                    </a:lnTo>
                    <a:lnTo>
                      <a:pt x="94" y="5488"/>
                    </a:lnTo>
                    <a:lnTo>
                      <a:pt x="67" y="5658"/>
                    </a:lnTo>
                    <a:lnTo>
                      <a:pt x="44" y="5832"/>
                    </a:lnTo>
                    <a:lnTo>
                      <a:pt x="26" y="6007"/>
                    </a:lnTo>
                    <a:lnTo>
                      <a:pt x="13" y="6184"/>
                    </a:lnTo>
                    <a:lnTo>
                      <a:pt x="5" y="6364"/>
                    </a:lnTo>
                    <a:lnTo>
                      <a:pt x="1" y="6544"/>
                    </a:lnTo>
                    <a:close/>
                  </a:path>
                </a:pathLst>
              </a:custGeom>
              <a:solidFill>
                <a:srgbClr val="0A1B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Freeform 63"/>
              <p:cNvSpPr>
                <a:spLocks/>
              </p:cNvSpPr>
              <p:nvPr/>
            </p:nvSpPr>
            <p:spPr bwMode="auto">
              <a:xfrm>
                <a:off x="936" y="660"/>
                <a:ext cx="37" cy="50"/>
              </a:xfrm>
              <a:custGeom>
                <a:avLst/>
                <a:gdLst>
                  <a:gd name="T0" fmla="*/ 150 w 338"/>
                  <a:gd name="T1" fmla="*/ 450 h 450"/>
                  <a:gd name="T2" fmla="*/ 182 w 338"/>
                  <a:gd name="T3" fmla="*/ 374 h 450"/>
                  <a:gd name="T4" fmla="*/ 230 w 338"/>
                  <a:gd name="T5" fmla="*/ 374 h 450"/>
                  <a:gd name="T6" fmla="*/ 261 w 338"/>
                  <a:gd name="T7" fmla="*/ 371 h 450"/>
                  <a:gd name="T8" fmla="*/ 289 w 338"/>
                  <a:gd name="T9" fmla="*/ 366 h 450"/>
                  <a:gd name="T10" fmla="*/ 312 w 338"/>
                  <a:gd name="T11" fmla="*/ 355 h 450"/>
                  <a:gd name="T12" fmla="*/ 324 w 338"/>
                  <a:gd name="T13" fmla="*/ 344 h 450"/>
                  <a:gd name="T14" fmla="*/ 331 w 338"/>
                  <a:gd name="T15" fmla="*/ 334 h 450"/>
                  <a:gd name="T16" fmla="*/ 336 w 338"/>
                  <a:gd name="T17" fmla="*/ 322 h 450"/>
                  <a:gd name="T18" fmla="*/ 338 w 338"/>
                  <a:gd name="T19" fmla="*/ 308 h 450"/>
                  <a:gd name="T20" fmla="*/ 338 w 338"/>
                  <a:gd name="T21" fmla="*/ 273 h 450"/>
                  <a:gd name="T22" fmla="*/ 331 w 338"/>
                  <a:gd name="T23" fmla="*/ 219 h 450"/>
                  <a:gd name="T24" fmla="*/ 316 w 338"/>
                  <a:gd name="T25" fmla="*/ 166 h 450"/>
                  <a:gd name="T26" fmla="*/ 300 w 338"/>
                  <a:gd name="T27" fmla="*/ 129 h 450"/>
                  <a:gd name="T28" fmla="*/ 287 w 338"/>
                  <a:gd name="T29" fmla="*/ 106 h 450"/>
                  <a:gd name="T30" fmla="*/ 274 w 338"/>
                  <a:gd name="T31" fmla="*/ 85 h 450"/>
                  <a:gd name="T32" fmla="*/ 257 w 338"/>
                  <a:gd name="T33" fmla="*/ 65 h 450"/>
                  <a:gd name="T34" fmla="*/ 240 w 338"/>
                  <a:gd name="T35" fmla="*/ 48 h 450"/>
                  <a:gd name="T36" fmla="*/ 220 w 338"/>
                  <a:gd name="T37" fmla="*/ 34 h 450"/>
                  <a:gd name="T38" fmla="*/ 199 w 338"/>
                  <a:gd name="T39" fmla="*/ 21 h 450"/>
                  <a:gd name="T40" fmla="*/ 176 w 338"/>
                  <a:gd name="T41" fmla="*/ 10 h 450"/>
                  <a:gd name="T42" fmla="*/ 152 w 338"/>
                  <a:gd name="T43" fmla="*/ 4 h 450"/>
                  <a:gd name="T44" fmla="*/ 127 w 338"/>
                  <a:gd name="T45" fmla="*/ 1 h 450"/>
                  <a:gd name="T46" fmla="*/ 106 w 338"/>
                  <a:gd name="T47" fmla="*/ 1 h 450"/>
                  <a:gd name="T48" fmla="*/ 91 w 338"/>
                  <a:gd name="T49" fmla="*/ 9 h 450"/>
                  <a:gd name="T50" fmla="*/ 77 w 338"/>
                  <a:gd name="T51" fmla="*/ 24 h 450"/>
                  <a:gd name="T52" fmla="*/ 65 w 338"/>
                  <a:gd name="T53" fmla="*/ 44 h 450"/>
                  <a:gd name="T54" fmla="*/ 55 w 338"/>
                  <a:gd name="T55" fmla="*/ 70 h 450"/>
                  <a:gd name="T56" fmla="*/ 45 w 338"/>
                  <a:gd name="T57" fmla="*/ 101 h 450"/>
                  <a:gd name="T58" fmla="*/ 33 w 338"/>
                  <a:gd name="T59" fmla="*/ 152 h 450"/>
                  <a:gd name="T60" fmla="*/ 19 w 338"/>
                  <a:gd name="T61" fmla="*/ 227 h 450"/>
                  <a:gd name="T62" fmla="*/ 9 w 338"/>
                  <a:gd name="T63" fmla="*/ 303 h 450"/>
                  <a:gd name="T64" fmla="*/ 1 w 338"/>
                  <a:gd name="T65" fmla="*/ 403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8" h="450">
                    <a:moveTo>
                      <a:pt x="0" y="450"/>
                    </a:moveTo>
                    <a:lnTo>
                      <a:pt x="150" y="450"/>
                    </a:lnTo>
                    <a:lnTo>
                      <a:pt x="150" y="374"/>
                    </a:lnTo>
                    <a:lnTo>
                      <a:pt x="182" y="374"/>
                    </a:lnTo>
                    <a:lnTo>
                      <a:pt x="214" y="374"/>
                    </a:lnTo>
                    <a:lnTo>
                      <a:pt x="230" y="374"/>
                    </a:lnTo>
                    <a:lnTo>
                      <a:pt x="246" y="373"/>
                    </a:lnTo>
                    <a:lnTo>
                      <a:pt x="261" y="371"/>
                    </a:lnTo>
                    <a:lnTo>
                      <a:pt x="276" y="369"/>
                    </a:lnTo>
                    <a:lnTo>
                      <a:pt x="289" y="366"/>
                    </a:lnTo>
                    <a:lnTo>
                      <a:pt x="301" y="362"/>
                    </a:lnTo>
                    <a:lnTo>
                      <a:pt x="312" y="355"/>
                    </a:lnTo>
                    <a:lnTo>
                      <a:pt x="320" y="348"/>
                    </a:lnTo>
                    <a:lnTo>
                      <a:pt x="324" y="344"/>
                    </a:lnTo>
                    <a:lnTo>
                      <a:pt x="329" y="338"/>
                    </a:lnTo>
                    <a:lnTo>
                      <a:pt x="331" y="334"/>
                    </a:lnTo>
                    <a:lnTo>
                      <a:pt x="334" y="328"/>
                    </a:lnTo>
                    <a:lnTo>
                      <a:pt x="336" y="322"/>
                    </a:lnTo>
                    <a:lnTo>
                      <a:pt x="337" y="315"/>
                    </a:lnTo>
                    <a:lnTo>
                      <a:pt x="338" y="308"/>
                    </a:lnTo>
                    <a:lnTo>
                      <a:pt x="338" y="301"/>
                    </a:lnTo>
                    <a:lnTo>
                      <a:pt x="338" y="273"/>
                    </a:lnTo>
                    <a:lnTo>
                      <a:pt x="335" y="245"/>
                    </a:lnTo>
                    <a:lnTo>
                      <a:pt x="331" y="219"/>
                    </a:lnTo>
                    <a:lnTo>
                      <a:pt x="324" y="191"/>
                    </a:lnTo>
                    <a:lnTo>
                      <a:pt x="316" y="166"/>
                    </a:lnTo>
                    <a:lnTo>
                      <a:pt x="305" y="141"/>
                    </a:lnTo>
                    <a:lnTo>
                      <a:pt x="300" y="129"/>
                    </a:lnTo>
                    <a:lnTo>
                      <a:pt x="294" y="118"/>
                    </a:lnTo>
                    <a:lnTo>
                      <a:pt x="287" y="106"/>
                    </a:lnTo>
                    <a:lnTo>
                      <a:pt x="281" y="96"/>
                    </a:lnTo>
                    <a:lnTo>
                      <a:pt x="274" y="85"/>
                    </a:lnTo>
                    <a:lnTo>
                      <a:pt x="265" y="75"/>
                    </a:lnTo>
                    <a:lnTo>
                      <a:pt x="257" y="65"/>
                    </a:lnTo>
                    <a:lnTo>
                      <a:pt x="248" y="57"/>
                    </a:lnTo>
                    <a:lnTo>
                      <a:pt x="240" y="48"/>
                    </a:lnTo>
                    <a:lnTo>
                      <a:pt x="230" y="40"/>
                    </a:lnTo>
                    <a:lnTo>
                      <a:pt x="220" y="34"/>
                    </a:lnTo>
                    <a:lnTo>
                      <a:pt x="210" y="26"/>
                    </a:lnTo>
                    <a:lnTo>
                      <a:pt x="199" y="21"/>
                    </a:lnTo>
                    <a:lnTo>
                      <a:pt x="188" y="16"/>
                    </a:lnTo>
                    <a:lnTo>
                      <a:pt x="176" y="10"/>
                    </a:lnTo>
                    <a:lnTo>
                      <a:pt x="165" y="7"/>
                    </a:lnTo>
                    <a:lnTo>
                      <a:pt x="152" y="4"/>
                    </a:lnTo>
                    <a:lnTo>
                      <a:pt x="139" y="2"/>
                    </a:lnTo>
                    <a:lnTo>
                      <a:pt x="127" y="1"/>
                    </a:lnTo>
                    <a:lnTo>
                      <a:pt x="113" y="0"/>
                    </a:lnTo>
                    <a:lnTo>
                      <a:pt x="106" y="1"/>
                    </a:lnTo>
                    <a:lnTo>
                      <a:pt x="98" y="4"/>
                    </a:lnTo>
                    <a:lnTo>
                      <a:pt x="91" y="9"/>
                    </a:lnTo>
                    <a:lnTo>
                      <a:pt x="84" y="16"/>
                    </a:lnTo>
                    <a:lnTo>
                      <a:pt x="77" y="24"/>
                    </a:lnTo>
                    <a:lnTo>
                      <a:pt x="72" y="34"/>
                    </a:lnTo>
                    <a:lnTo>
                      <a:pt x="65" y="44"/>
                    </a:lnTo>
                    <a:lnTo>
                      <a:pt x="60" y="57"/>
                    </a:lnTo>
                    <a:lnTo>
                      <a:pt x="55" y="70"/>
                    </a:lnTo>
                    <a:lnTo>
                      <a:pt x="50" y="85"/>
                    </a:lnTo>
                    <a:lnTo>
                      <a:pt x="45" y="101"/>
                    </a:lnTo>
                    <a:lnTo>
                      <a:pt x="40" y="118"/>
                    </a:lnTo>
                    <a:lnTo>
                      <a:pt x="33" y="152"/>
                    </a:lnTo>
                    <a:lnTo>
                      <a:pt x="25" y="189"/>
                    </a:lnTo>
                    <a:lnTo>
                      <a:pt x="19" y="227"/>
                    </a:lnTo>
                    <a:lnTo>
                      <a:pt x="14" y="266"/>
                    </a:lnTo>
                    <a:lnTo>
                      <a:pt x="9" y="303"/>
                    </a:lnTo>
                    <a:lnTo>
                      <a:pt x="6" y="339"/>
                    </a:lnTo>
                    <a:lnTo>
                      <a:pt x="1" y="403"/>
                    </a:lnTo>
                    <a:lnTo>
                      <a:pt x="0" y="450"/>
                    </a:lnTo>
                    <a:close/>
                  </a:path>
                </a:pathLst>
              </a:custGeom>
              <a:solidFill>
                <a:srgbClr val="E8EC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Freeform 64"/>
              <p:cNvSpPr>
                <a:spLocks/>
              </p:cNvSpPr>
              <p:nvPr/>
            </p:nvSpPr>
            <p:spPr bwMode="auto">
              <a:xfrm>
                <a:off x="793" y="693"/>
                <a:ext cx="38" cy="50"/>
              </a:xfrm>
              <a:custGeom>
                <a:avLst/>
                <a:gdLst>
                  <a:gd name="T0" fmla="*/ 150 w 340"/>
                  <a:gd name="T1" fmla="*/ 450 h 450"/>
                  <a:gd name="T2" fmla="*/ 194 w 340"/>
                  <a:gd name="T3" fmla="*/ 375 h 450"/>
                  <a:gd name="T4" fmla="*/ 248 w 340"/>
                  <a:gd name="T5" fmla="*/ 374 h 450"/>
                  <a:gd name="T6" fmla="*/ 277 w 340"/>
                  <a:gd name="T7" fmla="*/ 369 h 450"/>
                  <a:gd name="T8" fmla="*/ 296 w 340"/>
                  <a:gd name="T9" fmla="*/ 363 h 450"/>
                  <a:gd name="T10" fmla="*/ 307 w 340"/>
                  <a:gd name="T11" fmla="*/ 357 h 450"/>
                  <a:gd name="T12" fmla="*/ 315 w 340"/>
                  <a:gd name="T13" fmla="*/ 348 h 450"/>
                  <a:gd name="T14" fmla="*/ 324 w 340"/>
                  <a:gd name="T15" fmla="*/ 339 h 450"/>
                  <a:gd name="T16" fmla="*/ 329 w 340"/>
                  <a:gd name="T17" fmla="*/ 326 h 450"/>
                  <a:gd name="T18" fmla="*/ 334 w 340"/>
                  <a:gd name="T19" fmla="*/ 313 h 450"/>
                  <a:gd name="T20" fmla="*/ 339 w 340"/>
                  <a:gd name="T21" fmla="*/ 285 h 450"/>
                  <a:gd name="T22" fmla="*/ 339 w 340"/>
                  <a:gd name="T23" fmla="*/ 236 h 450"/>
                  <a:gd name="T24" fmla="*/ 331 w 340"/>
                  <a:gd name="T25" fmla="*/ 183 h 450"/>
                  <a:gd name="T26" fmla="*/ 316 w 340"/>
                  <a:gd name="T27" fmla="*/ 135 h 450"/>
                  <a:gd name="T28" fmla="*/ 300 w 340"/>
                  <a:gd name="T29" fmla="*/ 103 h 450"/>
                  <a:gd name="T30" fmla="*/ 288 w 340"/>
                  <a:gd name="T31" fmla="*/ 85 h 450"/>
                  <a:gd name="T32" fmla="*/ 273 w 340"/>
                  <a:gd name="T33" fmla="*/ 67 h 450"/>
                  <a:gd name="T34" fmla="*/ 257 w 340"/>
                  <a:gd name="T35" fmla="*/ 51 h 450"/>
                  <a:gd name="T36" fmla="*/ 239 w 340"/>
                  <a:gd name="T37" fmla="*/ 37 h 450"/>
                  <a:gd name="T38" fmla="*/ 220 w 340"/>
                  <a:gd name="T39" fmla="*/ 26 h 450"/>
                  <a:gd name="T40" fmla="*/ 199 w 340"/>
                  <a:gd name="T41" fmla="*/ 16 h 450"/>
                  <a:gd name="T42" fmla="*/ 177 w 340"/>
                  <a:gd name="T43" fmla="*/ 9 h 450"/>
                  <a:gd name="T44" fmla="*/ 152 w 340"/>
                  <a:gd name="T45" fmla="*/ 4 h 450"/>
                  <a:gd name="T46" fmla="*/ 127 w 340"/>
                  <a:gd name="T47" fmla="*/ 1 h 450"/>
                  <a:gd name="T48" fmla="*/ 106 w 340"/>
                  <a:gd name="T49" fmla="*/ 1 h 450"/>
                  <a:gd name="T50" fmla="*/ 91 w 340"/>
                  <a:gd name="T51" fmla="*/ 10 h 450"/>
                  <a:gd name="T52" fmla="*/ 78 w 340"/>
                  <a:gd name="T53" fmla="*/ 25 h 450"/>
                  <a:gd name="T54" fmla="*/ 66 w 340"/>
                  <a:gd name="T55" fmla="*/ 46 h 450"/>
                  <a:gd name="T56" fmla="*/ 55 w 340"/>
                  <a:gd name="T57" fmla="*/ 71 h 450"/>
                  <a:gd name="T58" fmla="*/ 46 w 340"/>
                  <a:gd name="T59" fmla="*/ 101 h 450"/>
                  <a:gd name="T60" fmla="*/ 33 w 340"/>
                  <a:gd name="T61" fmla="*/ 153 h 450"/>
                  <a:gd name="T62" fmla="*/ 19 w 340"/>
                  <a:gd name="T63" fmla="*/ 228 h 450"/>
                  <a:gd name="T64" fmla="*/ 10 w 340"/>
                  <a:gd name="T65" fmla="*/ 304 h 450"/>
                  <a:gd name="T66" fmla="*/ 2 w 340"/>
                  <a:gd name="T67" fmla="*/ 403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0" h="450">
                    <a:moveTo>
                      <a:pt x="0" y="449"/>
                    </a:moveTo>
                    <a:lnTo>
                      <a:pt x="150" y="450"/>
                    </a:lnTo>
                    <a:lnTo>
                      <a:pt x="150" y="376"/>
                    </a:lnTo>
                    <a:lnTo>
                      <a:pt x="194" y="375"/>
                    </a:lnTo>
                    <a:lnTo>
                      <a:pt x="231" y="375"/>
                    </a:lnTo>
                    <a:lnTo>
                      <a:pt x="248" y="374"/>
                    </a:lnTo>
                    <a:lnTo>
                      <a:pt x="263" y="372"/>
                    </a:lnTo>
                    <a:lnTo>
                      <a:pt x="277" y="369"/>
                    </a:lnTo>
                    <a:lnTo>
                      <a:pt x="290" y="365"/>
                    </a:lnTo>
                    <a:lnTo>
                      <a:pt x="296" y="363"/>
                    </a:lnTo>
                    <a:lnTo>
                      <a:pt x="302" y="360"/>
                    </a:lnTo>
                    <a:lnTo>
                      <a:pt x="307" y="357"/>
                    </a:lnTo>
                    <a:lnTo>
                      <a:pt x="311" y="353"/>
                    </a:lnTo>
                    <a:lnTo>
                      <a:pt x="315" y="348"/>
                    </a:lnTo>
                    <a:lnTo>
                      <a:pt x="319" y="344"/>
                    </a:lnTo>
                    <a:lnTo>
                      <a:pt x="324" y="339"/>
                    </a:lnTo>
                    <a:lnTo>
                      <a:pt x="327" y="333"/>
                    </a:lnTo>
                    <a:lnTo>
                      <a:pt x="329" y="326"/>
                    </a:lnTo>
                    <a:lnTo>
                      <a:pt x="332" y="320"/>
                    </a:lnTo>
                    <a:lnTo>
                      <a:pt x="334" y="313"/>
                    </a:lnTo>
                    <a:lnTo>
                      <a:pt x="336" y="304"/>
                    </a:lnTo>
                    <a:lnTo>
                      <a:pt x="339" y="285"/>
                    </a:lnTo>
                    <a:lnTo>
                      <a:pt x="340" y="263"/>
                    </a:lnTo>
                    <a:lnTo>
                      <a:pt x="339" y="236"/>
                    </a:lnTo>
                    <a:lnTo>
                      <a:pt x="335" y="209"/>
                    </a:lnTo>
                    <a:lnTo>
                      <a:pt x="331" y="183"/>
                    </a:lnTo>
                    <a:lnTo>
                      <a:pt x="325" y="158"/>
                    </a:lnTo>
                    <a:lnTo>
                      <a:pt x="316" y="135"/>
                    </a:lnTo>
                    <a:lnTo>
                      <a:pt x="306" y="114"/>
                    </a:lnTo>
                    <a:lnTo>
                      <a:pt x="300" y="103"/>
                    </a:lnTo>
                    <a:lnTo>
                      <a:pt x="294" y="94"/>
                    </a:lnTo>
                    <a:lnTo>
                      <a:pt x="288" y="85"/>
                    </a:lnTo>
                    <a:lnTo>
                      <a:pt x="280" y="75"/>
                    </a:lnTo>
                    <a:lnTo>
                      <a:pt x="273" y="67"/>
                    </a:lnTo>
                    <a:lnTo>
                      <a:pt x="266" y="59"/>
                    </a:lnTo>
                    <a:lnTo>
                      <a:pt x="257" y="51"/>
                    </a:lnTo>
                    <a:lnTo>
                      <a:pt x="249" y="45"/>
                    </a:lnTo>
                    <a:lnTo>
                      <a:pt x="239" y="37"/>
                    </a:lnTo>
                    <a:lnTo>
                      <a:pt x="230" y="31"/>
                    </a:lnTo>
                    <a:lnTo>
                      <a:pt x="220" y="26"/>
                    </a:lnTo>
                    <a:lnTo>
                      <a:pt x="210" y="20"/>
                    </a:lnTo>
                    <a:lnTo>
                      <a:pt x="199" y="16"/>
                    </a:lnTo>
                    <a:lnTo>
                      <a:pt x="188" y="12"/>
                    </a:lnTo>
                    <a:lnTo>
                      <a:pt x="177" y="9"/>
                    </a:lnTo>
                    <a:lnTo>
                      <a:pt x="165" y="6"/>
                    </a:lnTo>
                    <a:lnTo>
                      <a:pt x="152" y="4"/>
                    </a:lnTo>
                    <a:lnTo>
                      <a:pt x="140" y="3"/>
                    </a:lnTo>
                    <a:lnTo>
                      <a:pt x="127" y="1"/>
                    </a:lnTo>
                    <a:lnTo>
                      <a:pt x="113" y="0"/>
                    </a:lnTo>
                    <a:lnTo>
                      <a:pt x="106" y="1"/>
                    </a:lnTo>
                    <a:lnTo>
                      <a:pt x="98" y="5"/>
                    </a:lnTo>
                    <a:lnTo>
                      <a:pt x="91" y="10"/>
                    </a:lnTo>
                    <a:lnTo>
                      <a:pt x="85" y="16"/>
                    </a:lnTo>
                    <a:lnTo>
                      <a:pt x="78" y="25"/>
                    </a:lnTo>
                    <a:lnTo>
                      <a:pt x="72" y="34"/>
                    </a:lnTo>
                    <a:lnTo>
                      <a:pt x="66" y="46"/>
                    </a:lnTo>
                    <a:lnTo>
                      <a:pt x="60" y="57"/>
                    </a:lnTo>
                    <a:lnTo>
                      <a:pt x="55" y="71"/>
                    </a:lnTo>
                    <a:lnTo>
                      <a:pt x="50" y="86"/>
                    </a:lnTo>
                    <a:lnTo>
                      <a:pt x="46" y="101"/>
                    </a:lnTo>
                    <a:lnTo>
                      <a:pt x="41" y="118"/>
                    </a:lnTo>
                    <a:lnTo>
                      <a:pt x="33" y="153"/>
                    </a:lnTo>
                    <a:lnTo>
                      <a:pt x="26" y="190"/>
                    </a:lnTo>
                    <a:lnTo>
                      <a:pt x="19" y="228"/>
                    </a:lnTo>
                    <a:lnTo>
                      <a:pt x="15" y="266"/>
                    </a:lnTo>
                    <a:lnTo>
                      <a:pt x="10" y="304"/>
                    </a:lnTo>
                    <a:lnTo>
                      <a:pt x="6" y="340"/>
                    </a:lnTo>
                    <a:lnTo>
                      <a:pt x="2" y="403"/>
                    </a:lnTo>
                    <a:lnTo>
                      <a:pt x="0" y="449"/>
                    </a:lnTo>
                    <a:close/>
                  </a:path>
                </a:pathLst>
              </a:custGeom>
              <a:solidFill>
                <a:srgbClr val="E8EC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Freeform 65"/>
              <p:cNvSpPr>
                <a:spLocks noEditPoints="1"/>
              </p:cNvSpPr>
              <p:nvPr/>
            </p:nvSpPr>
            <p:spPr bwMode="auto">
              <a:xfrm>
                <a:off x="860" y="647"/>
                <a:ext cx="151" cy="184"/>
              </a:xfrm>
              <a:custGeom>
                <a:avLst/>
                <a:gdLst>
                  <a:gd name="T0" fmla="*/ 282 w 1356"/>
                  <a:gd name="T1" fmla="*/ 1017 h 1649"/>
                  <a:gd name="T2" fmla="*/ 371 w 1356"/>
                  <a:gd name="T3" fmla="*/ 1017 h 1649"/>
                  <a:gd name="T4" fmla="*/ 436 w 1356"/>
                  <a:gd name="T5" fmla="*/ 1063 h 1649"/>
                  <a:gd name="T6" fmla="*/ 540 w 1356"/>
                  <a:gd name="T7" fmla="*/ 1175 h 1649"/>
                  <a:gd name="T8" fmla="*/ 622 w 1356"/>
                  <a:gd name="T9" fmla="*/ 1222 h 1649"/>
                  <a:gd name="T10" fmla="*/ 730 w 1356"/>
                  <a:gd name="T11" fmla="*/ 1237 h 1649"/>
                  <a:gd name="T12" fmla="*/ 812 w 1356"/>
                  <a:gd name="T13" fmla="*/ 1216 h 1649"/>
                  <a:gd name="T14" fmla="*/ 882 w 1356"/>
                  <a:gd name="T15" fmla="*/ 1169 h 1649"/>
                  <a:gd name="T16" fmla="*/ 964 w 1356"/>
                  <a:gd name="T17" fmla="*/ 1069 h 1649"/>
                  <a:gd name="T18" fmla="*/ 1057 w 1356"/>
                  <a:gd name="T19" fmla="*/ 948 h 1649"/>
                  <a:gd name="T20" fmla="*/ 1185 w 1356"/>
                  <a:gd name="T21" fmla="*/ 1003 h 1649"/>
                  <a:gd name="T22" fmla="*/ 1227 w 1356"/>
                  <a:gd name="T23" fmla="*/ 1053 h 1649"/>
                  <a:gd name="T24" fmla="*/ 1242 w 1356"/>
                  <a:gd name="T25" fmla="*/ 1114 h 1649"/>
                  <a:gd name="T26" fmla="*/ 1228 w 1356"/>
                  <a:gd name="T27" fmla="*/ 1216 h 1649"/>
                  <a:gd name="T28" fmla="*/ 1174 w 1356"/>
                  <a:gd name="T29" fmla="*/ 1322 h 1649"/>
                  <a:gd name="T30" fmla="*/ 1091 w 1356"/>
                  <a:gd name="T31" fmla="*/ 1417 h 1649"/>
                  <a:gd name="T32" fmla="*/ 991 w 1356"/>
                  <a:gd name="T33" fmla="*/ 1490 h 1649"/>
                  <a:gd name="T34" fmla="*/ 882 w 1356"/>
                  <a:gd name="T35" fmla="*/ 1531 h 1649"/>
                  <a:gd name="T36" fmla="*/ 662 w 1356"/>
                  <a:gd name="T37" fmla="*/ 1533 h 1649"/>
                  <a:gd name="T38" fmla="*/ 515 w 1356"/>
                  <a:gd name="T39" fmla="*/ 1499 h 1649"/>
                  <a:gd name="T40" fmla="*/ 386 w 1356"/>
                  <a:gd name="T41" fmla="*/ 1426 h 1649"/>
                  <a:gd name="T42" fmla="*/ 283 w 1356"/>
                  <a:gd name="T43" fmla="*/ 1322 h 1649"/>
                  <a:gd name="T44" fmla="*/ 215 w 1356"/>
                  <a:gd name="T45" fmla="*/ 1195 h 1649"/>
                  <a:gd name="T46" fmla="*/ 188 w 1356"/>
                  <a:gd name="T47" fmla="*/ 1049 h 1649"/>
                  <a:gd name="T48" fmla="*/ 698 w 1356"/>
                  <a:gd name="T49" fmla="*/ 340 h 1649"/>
                  <a:gd name="T50" fmla="*/ 734 w 1356"/>
                  <a:gd name="T51" fmla="*/ 183 h 1649"/>
                  <a:gd name="T52" fmla="*/ 770 w 1356"/>
                  <a:gd name="T53" fmla="*/ 122 h 1649"/>
                  <a:gd name="T54" fmla="*/ 831 w 1356"/>
                  <a:gd name="T55" fmla="*/ 117 h 1649"/>
                  <a:gd name="T56" fmla="*/ 899 w 1356"/>
                  <a:gd name="T57" fmla="*/ 147 h 1649"/>
                  <a:gd name="T58" fmla="*/ 953 w 1356"/>
                  <a:gd name="T59" fmla="*/ 198 h 1649"/>
                  <a:gd name="T60" fmla="*/ 995 w 1356"/>
                  <a:gd name="T61" fmla="*/ 279 h 1649"/>
                  <a:gd name="T62" fmla="*/ 1017 w 1356"/>
                  <a:gd name="T63" fmla="*/ 421 h 1649"/>
                  <a:gd name="T64" fmla="*/ 1003 w 1356"/>
                  <a:gd name="T65" fmla="*/ 457 h 1649"/>
                  <a:gd name="T66" fmla="*/ 940 w 1356"/>
                  <a:gd name="T67" fmla="*/ 484 h 1649"/>
                  <a:gd name="T68" fmla="*/ 829 w 1356"/>
                  <a:gd name="T69" fmla="*/ 563 h 1649"/>
                  <a:gd name="T70" fmla="*/ 15 w 1356"/>
                  <a:gd name="T71" fmla="*/ 877 h 1649"/>
                  <a:gd name="T72" fmla="*/ 86 w 1356"/>
                  <a:gd name="T73" fmla="*/ 1122 h 1649"/>
                  <a:gd name="T74" fmla="*/ 209 w 1356"/>
                  <a:gd name="T75" fmla="*/ 1344 h 1649"/>
                  <a:gd name="T76" fmla="*/ 373 w 1356"/>
                  <a:gd name="T77" fmla="*/ 1520 h 1649"/>
                  <a:gd name="T78" fmla="*/ 571 w 1356"/>
                  <a:gd name="T79" fmla="*/ 1626 h 1649"/>
                  <a:gd name="T80" fmla="*/ 788 w 1356"/>
                  <a:gd name="T81" fmla="*/ 1646 h 1649"/>
                  <a:gd name="T82" fmla="*/ 984 w 1356"/>
                  <a:gd name="T83" fmla="*/ 1595 h 1649"/>
                  <a:gd name="T84" fmla="*/ 1143 w 1356"/>
                  <a:gd name="T85" fmla="*/ 1492 h 1649"/>
                  <a:gd name="T86" fmla="*/ 1259 w 1356"/>
                  <a:gd name="T87" fmla="*/ 1343 h 1649"/>
                  <a:gd name="T88" fmla="*/ 1331 w 1356"/>
                  <a:gd name="T89" fmla="*/ 1156 h 1649"/>
                  <a:gd name="T90" fmla="*/ 1356 w 1356"/>
                  <a:gd name="T91" fmla="*/ 938 h 1649"/>
                  <a:gd name="T92" fmla="*/ 1333 w 1356"/>
                  <a:gd name="T93" fmla="*/ 610 h 1649"/>
                  <a:gd name="T94" fmla="*/ 1251 w 1356"/>
                  <a:gd name="T95" fmla="*/ 405 h 1649"/>
                  <a:gd name="T96" fmla="*/ 1119 w 1356"/>
                  <a:gd name="T97" fmla="*/ 225 h 1649"/>
                  <a:gd name="T98" fmla="*/ 947 w 1356"/>
                  <a:gd name="T99" fmla="*/ 88 h 1649"/>
                  <a:gd name="T100" fmla="*/ 749 w 1356"/>
                  <a:gd name="T101" fmla="*/ 11 h 1649"/>
                  <a:gd name="T102" fmla="*/ 476 w 1356"/>
                  <a:gd name="T103" fmla="*/ 5 h 1649"/>
                  <a:gd name="T104" fmla="*/ 327 w 1356"/>
                  <a:gd name="T105" fmla="*/ 65 h 1649"/>
                  <a:gd name="T106" fmla="*/ 196 w 1356"/>
                  <a:gd name="T107" fmla="*/ 180 h 1649"/>
                  <a:gd name="T108" fmla="*/ 93 w 1356"/>
                  <a:gd name="T109" fmla="*/ 333 h 1649"/>
                  <a:gd name="T110" fmla="*/ 24 w 1356"/>
                  <a:gd name="T111" fmla="*/ 503 h 1649"/>
                  <a:gd name="T112" fmla="*/ 0 w 1356"/>
                  <a:gd name="T113" fmla="*/ 673 h 1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56" h="1649">
                    <a:moveTo>
                      <a:pt x="188" y="1049"/>
                    </a:moveTo>
                    <a:lnTo>
                      <a:pt x="220" y="1040"/>
                    </a:lnTo>
                    <a:lnTo>
                      <a:pt x="243" y="1033"/>
                    </a:lnTo>
                    <a:lnTo>
                      <a:pt x="259" y="1027"/>
                    </a:lnTo>
                    <a:lnTo>
                      <a:pt x="272" y="1021"/>
                    </a:lnTo>
                    <a:lnTo>
                      <a:pt x="282" y="1017"/>
                    </a:lnTo>
                    <a:lnTo>
                      <a:pt x="296" y="1014"/>
                    </a:lnTo>
                    <a:lnTo>
                      <a:pt x="313" y="1012"/>
                    </a:lnTo>
                    <a:lnTo>
                      <a:pt x="338" y="1012"/>
                    </a:lnTo>
                    <a:lnTo>
                      <a:pt x="350" y="1012"/>
                    </a:lnTo>
                    <a:lnTo>
                      <a:pt x="361" y="1014"/>
                    </a:lnTo>
                    <a:lnTo>
                      <a:pt x="371" y="1017"/>
                    </a:lnTo>
                    <a:lnTo>
                      <a:pt x="382" y="1021"/>
                    </a:lnTo>
                    <a:lnTo>
                      <a:pt x="391" y="1027"/>
                    </a:lnTo>
                    <a:lnTo>
                      <a:pt x="401" y="1032"/>
                    </a:lnTo>
                    <a:lnTo>
                      <a:pt x="409" y="1039"/>
                    </a:lnTo>
                    <a:lnTo>
                      <a:pt x="419" y="1046"/>
                    </a:lnTo>
                    <a:lnTo>
                      <a:pt x="436" y="1063"/>
                    </a:lnTo>
                    <a:lnTo>
                      <a:pt x="453" y="1082"/>
                    </a:lnTo>
                    <a:lnTo>
                      <a:pt x="470" y="1103"/>
                    </a:lnTo>
                    <a:lnTo>
                      <a:pt x="488" y="1124"/>
                    </a:lnTo>
                    <a:lnTo>
                      <a:pt x="508" y="1145"/>
                    </a:lnTo>
                    <a:lnTo>
                      <a:pt x="529" y="1165"/>
                    </a:lnTo>
                    <a:lnTo>
                      <a:pt x="540" y="1175"/>
                    </a:lnTo>
                    <a:lnTo>
                      <a:pt x="552" y="1184"/>
                    </a:lnTo>
                    <a:lnTo>
                      <a:pt x="565" y="1194"/>
                    </a:lnTo>
                    <a:lnTo>
                      <a:pt x="577" y="1201"/>
                    </a:lnTo>
                    <a:lnTo>
                      <a:pt x="591" y="1209"/>
                    </a:lnTo>
                    <a:lnTo>
                      <a:pt x="606" y="1216"/>
                    </a:lnTo>
                    <a:lnTo>
                      <a:pt x="622" y="1222"/>
                    </a:lnTo>
                    <a:lnTo>
                      <a:pt x="639" y="1227"/>
                    </a:lnTo>
                    <a:lnTo>
                      <a:pt x="656" y="1232"/>
                    </a:lnTo>
                    <a:lnTo>
                      <a:pt x="675" y="1235"/>
                    </a:lnTo>
                    <a:lnTo>
                      <a:pt x="694" y="1236"/>
                    </a:lnTo>
                    <a:lnTo>
                      <a:pt x="715" y="1237"/>
                    </a:lnTo>
                    <a:lnTo>
                      <a:pt x="730" y="1237"/>
                    </a:lnTo>
                    <a:lnTo>
                      <a:pt x="744" y="1235"/>
                    </a:lnTo>
                    <a:lnTo>
                      <a:pt x="758" y="1233"/>
                    </a:lnTo>
                    <a:lnTo>
                      <a:pt x="772" y="1229"/>
                    </a:lnTo>
                    <a:lnTo>
                      <a:pt x="786" y="1226"/>
                    </a:lnTo>
                    <a:lnTo>
                      <a:pt x="798" y="1221"/>
                    </a:lnTo>
                    <a:lnTo>
                      <a:pt x="812" y="1216"/>
                    </a:lnTo>
                    <a:lnTo>
                      <a:pt x="824" y="1209"/>
                    </a:lnTo>
                    <a:lnTo>
                      <a:pt x="836" y="1203"/>
                    </a:lnTo>
                    <a:lnTo>
                      <a:pt x="848" y="1196"/>
                    </a:lnTo>
                    <a:lnTo>
                      <a:pt x="860" y="1187"/>
                    </a:lnTo>
                    <a:lnTo>
                      <a:pt x="871" y="1179"/>
                    </a:lnTo>
                    <a:lnTo>
                      <a:pt x="882" y="1169"/>
                    </a:lnTo>
                    <a:lnTo>
                      <a:pt x="892" y="1160"/>
                    </a:lnTo>
                    <a:lnTo>
                      <a:pt x="903" y="1151"/>
                    </a:lnTo>
                    <a:lnTo>
                      <a:pt x="913" y="1139"/>
                    </a:lnTo>
                    <a:lnTo>
                      <a:pt x="932" y="1117"/>
                    </a:lnTo>
                    <a:lnTo>
                      <a:pt x="948" y="1094"/>
                    </a:lnTo>
                    <a:lnTo>
                      <a:pt x="964" y="1069"/>
                    </a:lnTo>
                    <a:lnTo>
                      <a:pt x="978" y="1043"/>
                    </a:lnTo>
                    <a:lnTo>
                      <a:pt x="991" y="1017"/>
                    </a:lnTo>
                    <a:lnTo>
                      <a:pt x="1001" y="991"/>
                    </a:lnTo>
                    <a:lnTo>
                      <a:pt x="1010" y="963"/>
                    </a:lnTo>
                    <a:lnTo>
                      <a:pt x="1017" y="937"/>
                    </a:lnTo>
                    <a:lnTo>
                      <a:pt x="1057" y="948"/>
                    </a:lnTo>
                    <a:lnTo>
                      <a:pt x="1098" y="959"/>
                    </a:lnTo>
                    <a:lnTo>
                      <a:pt x="1117" y="967"/>
                    </a:lnTo>
                    <a:lnTo>
                      <a:pt x="1136" y="974"/>
                    </a:lnTo>
                    <a:lnTo>
                      <a:pt x="1154" y="982"/>
                    </a:lnTo>
                    <a:lnTo>
                      <a:pt x="1169" y="992"/>
                    </a:lnTo>
                    <a:lnTo>
                      <a:pt x="1185" y="1003"/>
                    </a:lnTo>
                    <a:lnTo>
                      <a:pt x="1199" y="1016"/>
                    </a:lnTo>
                    <a:lnTo>
                      <a:pt x="1205" y="1022"/>
                    </a:lnTo>
                    <a:lnTo>
                      <a:pt x="1212" y="1030"/>
                    </a:lnTo>
                    <a:lnTo>
                      <a:pt x="1217" y="1037"/>
                    </a:lnTo>
                    <a:lnTo>
                      <a:pt x="1222" y="1044"/>
                    </a:lnTo>
                    <a:lnTo>
                      <a:pt x="1227" y="1053"/>
                    </a:lnTo>
                    <a:lnTo>
                      <a:pt x="1231" y="1062"/>
                    </a:lnTo>
                    <a:lnTo>
                      <a:pt x="1234" y="1072"/>
                    </a:lnTo>
                    <a:lnTo>
                      <a:pt x="1237" y="1081"/>
                    </a:lnTo>
                    <a:lnTo>
                      <a:pt x="1239" y="1092"/>
                    </a:lnTo>
                    <a:lnTo>
                      <a:pt x="1241" y="1102"/>
                    </a:lnTo>
                    <a:lnTo>
                      <a:pt x="1242" y="1114"/>
                    </a:lnTo>
                    <a:lnTo>
                      <a:pt x="1242" y="1125"/>
                    </a:lnTo>
                    <a:lnTo>
                      <a:pt x="1242" y="1143"/>
                    </a:lnTo>
                    <a:lnTo>
                      <a:pt x="1240" y="1161"/>
                    </a:lnTo>
                    <a:lnTo>
                      <a:pt x="1237" y="1180"/>
                    </a:lnTo>
                    <a:lnTo>
                      <a:pt x="1233" y="1198"/>
                    </a:lnTo>
                    <a:lnTo>
                      <a:pt x="1228" y="1216"/>
                    </a:lnTo>
                    <a:lnTo>
                      <a:pt x="1220" y="1234"/>
                    </a:lnTo>
                    <a:lnTo>
                      <a:pt x="1213" y="1253"/>
                    </a:lnTo>
                    <a:lnTo>
                      <a:pt x="1204" y="1270"/>
                    </a:lnTo>
                    <a:lnTo>
                      <a:pt x="1195" y="1287"/>
                    </a:lnTo>
                    <a:lnTo>
                      <a:pt x="1185" y="1305"/>
                    </a:lnTo>
                    <a:lnTo>
                      <a:pt x="1174" y="1322"/>
                    </a:lnTo>
                    <a:lnTo>
                      <a:pt x="1162" y="1339"/>
                    </a:lnTo>
                    <a:lnTo>
                      <a:pt x="1149" y="1356"/>
                    </a:lnTo>
                    <a:lnTo>
                      <a:pt x="1136" y="1371"/>
                    </a:lnTo>
                    <a:lnTo>
                      <a:pt x="1122" y="1387"/>
                    </a:lnTo>
                    <a:lnTo>
                      <a:pt x="1107" y="1403"/>
                    </a:lnTo>
                    <a:lnTo>
                      <a:pt x="1091" y="1417"/>
                    </a:lnTo>
                    <a:lnTo>
                      <a:pt x="1075" y="1431"/>
                    </a:lnTo>
                    <a:lnTo>
                      <a:pt x="1060" y="1444"/>
                    </a:lnTo>
                    <a:lnTo>
                      <a:pt x="1043" y="1457"/>
                    </a:lnTo>
                    <a:lnTo>
                      <a:pt x="1026" y="1469"/>
                    </a:lnTo>
                    <a:lnTo>
                      <a:pt x="1009" y="1480"/>
                    </a:lnTo>
                    <a:lnTo>
                      <a:pt x="991" y="1490"/>
                    </a:lnTo>
                    <a:lnTo>
                      <a:pt x="973" y="1500"/>
                    </a:lnTo>
                    <a:lnTo>
                      <a:pt x="955" y="1508"/>
                    </a:lnTo>
                    <a:lnTo>
                      <a:pt x="937" y="1515"/>
                    </a:lnTo>
                    <a:lnTo>
                      <a:pt x="919" y="1522"/>
                    </a:lnTo>
                    <a:lnTo>
                      <a:pt x="900" y="1527"/>
                    </a:lnTo>
                    <a:lnTo>
                      <a:pt x="882" y="1531"/>
                    </a:lnTo>
                    <a:lnTo>
                      <a:pt x="864" y="1534"/>
                    </a:lnTo>
                    <a:lnTo>
                      <a:pt x="846" y="1535"/>
                    </a:lnTo>
                    <a:lnTo>
                      <a:pt x="828" y="1536"/>
                    </a:lnTo>
                    <a:lnTo>
                      <a:pt x="715" y="1536"/>
                    </a:lnTo>
                    <a:lnTo>
                      <a:pt x="688" y="1535"/>
                    </a:lnTo>
                    <a:lnTo>
                      <a:pt x="662" y="1533"/>
                    </a:lnTo>
                    <a:lnTo>
                      <a:pt x="637" y="1531"/>
                    </a:lnTo>
                    <a:lnTo>
                      <a:pt x="611" y="1526"/>
                    </a:lnTo>
                    <a:lnTo>
                      <a:pt x="587" y="1521"/>
                    </a:lnTo>
                    <a:lnTo>
                      <a:pt x="562" y="1514"/>
                    </a:lnTo>
                    <a:lnTo>
                      <a:pt x="538" y="1507"/>
                    </a:lnTo>
                    <a:lnTo>
                      <a:pt x="515" y="1499"/>
                    </a:lnTo>
                    <a:lnTo>
                      <a:pt x="492" y="1488"/>
                    </a:lnTo>
                    <a:lnTo>
                      <a:pt x="469" y="1478"/>
                    </a:lnTo>
                    <a:lnTo>
                      <a:pt x="447" y="1466"/>
                    </a:lnTo>
                    <a:lnTo>
                      <a:pt x="426" y="1453"/>
                    </a:lnTo>
                    <a:lnTo>
                      <a:pt x="405" y="1440"/>
                    </a:lnTo>
                    <a:lnTo>
                      <a:pt x="386" y="1426"/>
                    </a:lnTo>
                    <a:lnTo>
                      <a:pt x="367" y="1410"/>
                    </a:lnTo>
                    <a:lnTo>
                      <a:pt x="348" y="1394"/>
                    </a:lnTo>
                    <a:lnTo>
                      <a:pt x="331" y="1378"/>
                    </a:lnTo>
                    <a:lnTo>
                      <a:pt x="314" y="1360"/>
                    </a:lnTo>
                    <a:lnTo>
                      <a:pt x="298" y="1341"/>
                    </a:lnTo>
                    <a:lnTo>
                      <a:pt x="283" y="1322"/>
                    </a:lnTo>
                    <a:lnTo>
                      <a:pt x="270" y="1302"/>
                    </a:lnTo>
                    <a:lnTo>
                      <a:pt x="256" y="1282"/>
                    </a:lnTo>
                    <a:lnTo>
                      <a:pt x="244" y="1261"/>
                    </a:lnTo>
                    <a:lnTo>
                      <a:pt x="234" y="1239"/>
                    </a:lnTo>
                    <a:lnTo>
                      <a:pt x="223" y="1217"/>
                    </a:lnTo>
                    <a:lnTo>
                      <a:pt x="215" y="1195"/>
                    </a:lnTo>
                    <a:lnTo>
                      <a:pt x="207" y="1172"/>
                    </a:lnTo>
                    <a:lnTo>
                      <a:pt x="201" y="1147"/>
                    </a:lnTo>
                    <a:lnTo>
                      <a:pt x="196" y="1123"/>
                    </a:lnTo>
                    <a:lnTo>
                      <a:pt x="191" y="1099"/>
                    </a:lnTo>
                    <a:lnTo>
                      <a:pt x="189" y="1074"/>
                    </a:lnTo>
                    <a:lnTo>
                      <a:pt x="188" y="1049"/>
                    </a:lnTo>
                    <a:close/>
                    <a:moveTo>
                      <a:pt x="679" y="563"/>
                    </a:moveTo>
                    <a:lnTo>
                      <a:pt x="680" y="516"/>
                    </a:lnTo>
                    <a:lnTo>
                      <a:pt x="685" y="452"/>
                    </a:lnTo>
                    <a:lnTo>
                      <a:pt x="688" y="416"/>
                    </a:lnTo>
                    <a:lnTo>
                      <a:pt x="693" y="379"/>
                    </a:lnTo>
                    <a:lnTo>
                      <a:pt x="698" y="340"/>
                    </a:lnTo>
                    <a:lnTo>
                      <a:pt x="704" y="302"/>
                    </a:lnTo>
                    <a:lnTo>
                      <a:pt x="712" y="265"/>
                    </a:lnTo>
                    <a:lnTo>
                      <a:pt x="719" y="231"/>
                    </a:lnTo>
                    <a:lnTo>
                      <a:pt x="724" y="214"/>
                    </a:lnTo>
                    <a:lnTo>
                      <a:pt x="729" y="198"/>
                    </a:lnTo>
                    <a:lnTo>
                      <a:pt x="734" y="183"/>
                    </a:lnTo>
                    <a:lnTo>
                      <a:pt x="739" y="170"/>
                    </a:lnTo>
                    <a:lnTo>
                      <a:pt x="744" y="157"/>
                    </a:lnTo>
                    <a:lnTo>
                      <a:pt x="751" y="147"/>
                    </a:lnTo>
                    <a:lnTo>
                      <a:pt x="756" y="137"/>
                    </a:lnTo>
                    <a:lnTo>
                      <a:pt x="763" y="129"/>
                    </a:lnTo>
                    <a:lnTo>
                      <a:pt x="770" y="122"/>
                    </a:lnTo>
                    <a:lnTo>
                      <a:pt x="777" y="117"/>
                    </a:lnTo>
                    <a:lnTo>
                      <a:pt x="785" y="114"/>
                    </a:lnTo>
                    <a:lnTo>
                      <a:pt x="792" y="113"/>
                    </a:lnTo>
                    <a:lnTo>
                      <a:pt x="806" y="114"/>
                    </a:lnTo>
                    <a:lnTo>
                      <a:pt x="818" y="115"/>
                    </a:lnTo>
                    <a:lnTo>
                      <a:pt x="831" y="117"/>
                    </a:lnTo>
                    <a:lnTo>
                      <a:pt x="844" y="120"/>
                    </a:lnTo>
                    <a:lnTo>
                      <a:pt x="855" y="123"/>
                    </a:lnTo>
                    <a:lnTo>
                      <a:pt x="867" y="129"/>
                    </a:lnTo>
                    <a:lnTo>
                      <a:pt x="878" y="134"/>
                    </a:lnTo>
                    <a:lnTo>
                      <a:pt x="889" y="139"/>
                    </a:lnTo>
                    <a:lnTo>
                      <a:pt x="899" y="147"/>
                    </a:lnTo>
                    <a:lnTo>
                      <a:pt x="909" y="153"/>
                    </a:lnTo>
                    <a:lnTo>
                      <a:pt x="919" y="161"/>
                    </a:lnTo>
                    <a:lnTo>
                      <a:pt x="927" y="170"/>
                    </a:lnTo>
                    <a:lnTo>
                      <a:pt x="936" y="178"/>
                    </a:lnTo>
                    <a:lnTo>
                      <a:pt x="944" y="188"/>
                    </a:lnTo>
                    <a:lnTo>
                      <a:pt x="953" y="198"/>
                    </a:lnTo>
                    <a:lnTo>
                      <a:pt x="960" y="209"/>
                    </a:lnTo>
                    <a:lnTo>
                      <a:pt x="966" y="219"/>
                    </a:lnTo>
                    <a:lnTo>
                      <a:pt x="973" y="231"/>
                    </a:lnTo>
                    <a:lnTo>
                      <a:pt x="979" y="242"/>
                    </a:lnTo>
                    <a:lnTo>
                      <a:pt x="984" y="254"/>
                    </a:lnTo>
                    <a:lnTo>
                      <a:pt x="995" y="279"/>
                    </a:lnTo>
                    <a:lnTo>
                      <a:pt x="1003" y="304"/>
                    </a:lnTo>
                    <a:lnTo>
                      <a:pt x="1010" y="332"/>
                    </a:lnTo>
                    <a:lnTo>
                      <a:pt x="1014" y="358"/>
                    </a:lnTo>
                    <a:lnTo>
                      <a:pt x="1017" y="386"/>
                    </a:lnTo>
                    <a:lnTo>
                      <a:pt x="1017" y="414"/>
                    </a:lnTo>
                    <a:lnTo>
                      <a:pt x="1017" y="421"/>
                    </a:lnTo>
                    <a:lnTo>
                      <a:pt x="1016" y="428"/>
                    </a:lnTo>
                    <a:lnTo>
                      <a:pt x="1015" y="435"/>
                    </a:lnTo>
                    <a:lnTo>
                      <a:pt x="1013" y="441"/>
                    </a:lnTo>
                    <a:lnTo>
                      <a:pt x="1010" y="447"/>
                    </a:lnTo>
                    <a:lnTo>
                      <a:pt x="1008" y="451"/>
                    </a:lnTo>
                    <a:lnTo>
                      <a:pt x="1003" y="457"/>
                    </a:lnTo>
                    <a:lnTo>
                      <a:pt x="999" y="461"/>
                    </a:lnTo>
                    <a:lnTo>
                      <a:pt x="991" y="468"/>
                    </a:lnTo>
                    <a:lnTo>
                      <a:pt x="980" y="475"/>
                    </a:lnTo>
                    <a:lnTo>
                      <a:pt x="968" y="479"/>
                    </a:lnTo>
                    <a:lnTo>
                      <a:pt x="955" y="482"/>
                    </a:lnTo>
                    <a:lnTo>
                      <a:pt x="940" y="484"/>
                    </a:lnTo>
                    <a:lnTo>
                      <a:pt x="925" y="486"/>
                    </a:lnTo>
                    <a:lnTo>
                      <a:pt x="909" y="487"/>
                    </a:lnTo>
                    <a:lnTo>
                      <a:pt x="893" y="487"/>
                    </a:lnTo>
                    <a:lnTo>
                      <a:pt x="861" y="487"/>
                    </a:lnTo>
                    <a:lnTo>
                      <a:pt x="829" y="487"/>
                    </a:lnTo>
                    <a:lnTo>
                      <a:pt x="829" y="563"/>
                    </a:lnTo>
                    <a:lnTo>
                      <a:pt x="679" y="563"/>
                    </a:lnTo>
                    <a:close/>
                    <a:moveTo>
                      <a:pt x="0" y="711"/>
                    </a:moveTo>
                    <a:lnTo>
                      <a:pt x="1" y="752"/>
                    </a:lnTo>
                    <a:lnTo>
                      <a:pt x="3" y="794"/>
                    </a:lnTo>
                    <a:lnTo>
                      <a:pt x="8" y="835"/>
                    </a:lnTo>
                    <a:lnTo>
                      <a:pt x="15" y="877"/>
                    </a:lnTo>
                    <a:lnTo>
                      <a:pt x="22" y="919"/>
                    </a:lnTo>
                    <a:lnTo>
                      <a:pt x="32" y="960"/>
                    </a:lnTo>
                    <a:lnTo>
                      <a:pt x="43" y="1001"/>
                    </a:lnTo>
                    <a:lnTo>
                      <a:pt x="56" y="1042"/>
                    </a:lnTo>
                    <a:lnTo>
                      <a:pt x="70" y="1083"/>
                    </a:lnTo>
                    <a:lnTo>
                      <a:pt x="86" y="1122"/>
                    </a:lnTo>
                    <a:lnTo>
                      <a:pt x="104" y="1162"/>
                    </a:lnTo>
                    <a:lnTo>
                      <a:pt x="122" y="1200"/>
                    </a:lnTo>
                    <a:lnTo>
                      <a:pt x="142" y="1238"/>
                    </a:lnTo>
                    <a:lnTo>
                      <a:pt x="163" y="1275"/>
                    </a:lnTo>
                    <a:lnTo>
                      <a:pt x="185" y="1309"/>
                    </a:lnTo>
                    <a:lnTo>
                      <a:pt x="209" y="1344"/>
                    </a:lnTo>
                    <a:lnTo>
                      <a:pt x="234" y="1377"/>
                    </a:lnTo>
                    <a:lnTo>
                      <a:pt x="260" y="1408"/>
                    </a:lnTo>
                    <a:lnTo>
                      <a:pt x="286" y="1439"/>
                    </a:lnTo>
                    <a:lnTo>
                      <a:pt x="315" y="1467"/>
                    </a:lnTo>
                    <a:lnTo>
                      <a:pt x="344" y="1494"/>
                    </a:lnTo>
                    <a:lnTo>
                      <a:pt x="373" y="1520"/>
                    </a:lnTo>
                    <a:lnTo>
                      <a:pt x="405" y="1543"/>
                    </a:lnTo>
                    <a:lnTo>
                      <a:pt x="437" y="1564"/>
                    </a:lnTo>
                    <a:lnTo>
                      <a:pt x="468" y="1583"/>
                    </a:lnTo>
                    <a:lnTo>
                      <a:pt x="502" y="1599"/>
                    </a:lnTo>
                    <a:lnTo>
                      <a:pt x="536" y="1614"/>
                    </a:lnTo>
                    <a:lnTo>
                      <a:pt x="571" y="1626"/>
                    </a:lnTo>
                    <a:lnTo>
                      <a:pt x="606" y="1636"/>
                    </a:lnTo>
                    <a:lnTo>
                      <a:pt x="642" y="1643"/>
                    </a:lnTo>
                    <a:lnTo>
                      <a:pt x="678" y="1647"/>
                    </a:lnTo>
                    <a:lnTo>
                      <a:pt x="715" y="1649"/>
                    </a:lnTo>
                    <a:lnTo>
                      <a:pt x="752" y="1648"/>
                    </a:lnTo>
                    <a:lnTo>
                      <a:pt x="788" y="1646"/>
                    </a:lnTo>
                    <a:lnTo>
                      <a:pt x="824" y="1642"/>
                    </a:lnTo>
                    <a:lnTo>
                      <a:pt x="858" y="1635"/>
                    </a:lnTo>
                    <a:lnTo>
                      <a:pt x="891" y="1628"/>
                    </a:lnTo>
                    <a:lnTo>
                      <a:pt x="923" y="1618"/>
                    </a:lnTo>
                    <a:lnTo>
                      <a:pt x="955" y="1608"/>
                    </a:lnTo>
                    <a:lnTo>
                      <a:pt x="984" y="1595"/>
                    </a:lnTo>
                    <a:lnTo>
                      <a:pt x="1014" y="1582"/>
                    </a:lnTo>
                    <a:lnTo>
                      <a:pt x="1042" y="1567"/>
                    </a:lnTo>
                    <a:lnTo>
                      <a:pt x="1069" y="1550"/>
                    </a:lnTo>
                    <a:lnTo>
                      <a:pt x="1094" y="1532"/>
                    </a:lnTo>
                    <a:lnTo>
                      <a:pt x="1119" y="1513"/>
                    </a:lnTo>
                    <a:lnTo>
                      <a:pt x="1143" y="1492"/>
                    </a:lnTo>
                    <a:lnTo>
                      <a:pt x="1165" y="1470"/>
                    </a:lnTo>
                    <a:lnTo>
                      <a:pt x="1186" y="1447"/>
                    </a:lnTo>
                    <a:lnTo>
                      <a:pt x="1207" y="1423"/>
                    </a:lnTo>
                    <a:lnTo>
                      <a:pt x="1224" y="1398"/>
                    </a:lnTo>
                    <a:lnTo>
                      <a:pt x="1242" y="1370"/>
                    </a:lnTo>
                    <a:lnTo>
                      <a:pt x="1259" y="1343"/>
                    </a:lnTo>
                    <a:lnTo>
                      <a:pt x="1274" y="1315"/>
                    </a:lnTo>
                    <a:lnTo>
                      <a:pt x="1288" y="1284"/>
                    </a:lnTo>
                    <a:lnTo>
                      <a:pt x="1301" y="1254"/>
                    </a:lnTo>
                    <a:lnTo>
                      <a:pt x="1312" y="1222"/>
                    </a:lnTo>
                    <a:lnTo>
                      <a:pt x="1322" y="1189"/>
                    </a:lnTo>
                    <a:lnTo>
                      <a:pt x="1331" y="1156"/>
                    </a:lnTo>
                    <a:lnTo>
                      <a:pt x="1339" y="1121"/>
                    </a:lnTo>
                    <a:lnTo>
                      <a:pt x="1345" y="1086"/>
                    </a:lnTo>
                    <a:lnTo>
                      <a:pt x="1349" y="1051"/>
                    </a:lnTo>
                    <a:lnTo>
                      <a:pt x="1354" y="1014"/>
                    </a:lnTo>
                    <a:lnTo>
                      <a:pt x="1356" y="976"/>
                    </a:lnTo>
                    <a:lnTo>
                      <a:pt x="1356" y="938"/>
                    </a:lnTo>
                    <a:lnTo>
                      <a:pt x="1356" y="788"/>
                    </a:lnTo>
                    <a:lnTo>
                      <a:pt x="1356" y="753"/>
                    </a:lnTo>
                    <a:lnTo>
                      <a:pt x="1352" y="717"/>
                    </a:lnTo>
                    <a:lnTo>
                      <a:pt x="1348" y="682"/>
                    </a:lnTo>
                    <a:lnTo>
                      <a:pt x="1342" y="646"/>
                    </a:lnTo>
                    <a:lnTo>
                      <a:pt x="1333" y="610"/>
                    </a:lnTo>
                    <a:lnTo>
                      <a:pt x="1324" y="575"/>
                    </a:lnTo>
                    <a:lnTo>
                      <a:pt x="1312" y="541"/>
                    </a:lnTo>
                    <a:lnTo>
                      <a:pt x="1299" y="506"/>
                    </a:lnTo>
                    <a:lnTo>
                      <a:pt x="1285" y="471"/>
                    </a:lnTo>
                    <a:lnTo>
                      <a:pt x="1269" y="438"/>
                    </a:lnTo>
                    <a:lnTo>
                      <a:pt x="1251" y="405"/>
                    </a:lnTo>
                    <a:lnTo>
                      <a:pt x="1232" y="373"/>
                    </a:lnTo>
                    <a:lnTo>
                      <a:pt x="1212" y="342"/>
                    </a:lnTo>
                    <a:lnTo>
                      <a:pt x="1191" y="311"/>
                    </a:lnTo>
                    <a:lnTo>
                      <a:pt x="1167" y="281"/>
                    </a:lnTo>
                    <a:lnTo>
                      <a:pt x="1144" y="253"/>
                    </a:lnTo>
                    <a:lnTo>
                      <a:pt x="1119" y="225"/>
                    </a:lnTo>
                    <a:lnTo>
                      <a:pt x="1092" y="199"/>
                    </a:lnTo>
                    <a:lnTo>
                      <a:pt x="1066" y="174"/>
                    </a:lnTo>
                    <a:lnTo>
                      <a:pt x="1037" y="151"/>
                    </a:lnTo>
                    <a:lnTo>
                      <a:pt x="1009" y="128"/>
                    </a:lnTo>
                    <a:lnTo>
                      <a:pt x="978" y="108"/>
                    </a:lnTo>
                    <a:lnTo>
                      <a:pt x="947" y="88"/>
                    </a:lnTo>
                    <a:lnTo>
                      <a:pt x="917" y="71"/>
                    </a:lnTo>
                    <a:lnTo>
                      <a:pt x="884" y="55"/>
                    </a:lnTo>
                    <a:lnTo>
                      <a:pt x="851" y="41"/>
                    </a:lnTo>
                    <a:lnTo>
                      <a:pt x="817" y="29"/>
                    </a:lnTo>
                    <a:lnTo>
                      <a:pt x="784" y="19"/>
                    </a:lnTo>
                    <a:lnTo>
                      <a:pt x="749" y="11"/>
                    </a:lnTo>
                    <a:lnTo>
                      <a:pt x="714" y="6"/>
                    </a:lnTo>
                    <a:lnTo>
                      <a:pt x="678" y="1"/>
                    </a:lnTo>
                    <a:lnTo>
                      <a:pt x="642" y="0"/>
                    </a:lnTo>
                    <a:lnTo>
                      <a:pt x="529" y="0"/>
                    </a:lnTo>
                    <a:lnTo>
                      <a:pt x="502" y="1"/>
                    </a:lnTo>
                    <a:lnTo>
                      <a:pt x="476" y="5"/>
                    </a:lnTo>
                    <a:lnTo>
                      <a:pt x="450" y="10"/>
                    </a:lnTo>
                    <a:lnTo>
                      <a:pt x="424" y="17"/>
                    </a:lnTo>
                    <a:lnTo>
                      <a:pt x="400" y="27"/>
                    </a:lnTo>
                    <a:lnTo>
                      <a:pt x="374" y="37"/>
                    </a:lnTo>
                    <a:lnTo>
                      <a:pt x="350" y="50"/>
                    </a:lnTo>
                    <a:lnTo>
                      <a:pt x="327" y="65"/>
                    </a:lnTo>
                    <a:lnTo>
                      <a:pt x="303" y="80"/>
                    </a:lnTo>
                    <a:lnTo>
                      <a:pt x="280" y="97"/>
                    </a:lnTo>
                    <a:lnTo>
                      <a:pt x="258" y="116"/>
                    </a:lnTo>
                    <a:lnTo>
                      <a:pt x="237" y="136"/>
                    </a:lnTo>
                    <a:lnTo>
                      <a:pt x="216" y="157"/>
                    </a:lnTo>
                    <a:lnTo>
                      <a:pt x="196" y="180"/>
                    </a:lnTo>
                    <a:lnTo>
                      <a:pt x="177" y="203"/>
                    </a:lnTo>
                    <a:lnTo>
                      <a:pt x="159" y="228"/>
                    </a:lnTo>
                    <a:lnTo>
                      <a:pt x="141" y="253"/>
                    </a:lnTo>
                    <a:lnTo>
                      <a:pt x="124" y="278"/>
                    </a:lnTo>
                    <a:lnTo>
                      <a:pt x="108" y="305"/>
                    </a:lnTo>
                    <a:lnTo>
                      <a:pt x="93" y="333"/>
                    </a:lnTo>
                    <a:lnTo>
                      <a:pt x="78" y="360"/>
                    </a:lnTo>
                    <a:lnTo>
                      <a:pt x="65" y="388"/>
                    </a:lnTo>
                    <a:lnTo>
                      <a:pt x="54" y="417"/>
                    </a:lnTo>
                    <a:lnTo>
                      <a:pt x="43" y="445"/>
                    </a:lnTo>
                    <a:lnTo>
                      <a:pt x="33" y="475"/>
                    </a:lnTo>
                    <a:lnTo>
                      <a:pt x="24" y="503"/>
                    </a:lnTo>
                    <a:lnTo>
                      <a:pt x="17" y="532"/>
                    </a:lnTo>
                    <a:lnTo>
                      <a:pt x="12" y="561"/>
                    </a:lnTo>
                    <a:lnTo>
                      <a:pt x="6" y="589"/>
                    </a:lnTo>
                    <a:lnTo>
                      <a:pt x="3" y="618"/>
                    </a:lnTo>
                    <a:lnTo>
                      <a:pt x="1" y="646"/>
                    </a:lnTo>
                    <a:lnTo>
                      <a:pt x="0" y="673"/>
                    </a:lnTo>
                    <a:lnTo>
                      <a:pt x="0" y="711"/>
                    </a:lnTo>
                    <a:close/>
                  </a:path>
                </a:pathLst>
              </a:custGeom>
              <a:solidFill>
                <a:srgbClr val="0A1B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" name="Freeform 66"/>
              <p:cNvSpPr>
                <a:spLocks/>
              </p:cNvSpPr>
              <p:nvPr/>
            </p:nvSpPr>
            <p:spPr bwMode="auto">
              <a:xfrm>
                <a:off x="881" y="751"/>
                <a:ext cx="117" cy="67"/>
              </a:xfrm>
              <a:custGeom>
                <a:avLst/>
                <a:gdLst>
                  <a:gd name="T0" fmla="*/ 3 w 1054"/>
                  <a:gd name="T1" fmla="*/ 162 h 599"/>
                  <a:gd name="T2" fmla="*/ 19 w 1054"/>
                  <a:gd name="T3" fmla="*/ 235 h 599"/>
                  <a:gd name="T4" fmla="*/ 46 w 1054"/>
                  <a:gd name="T5" fmla="*/ 302 h 599"/>
                  <a:gd name="T6" fmla="*/ 82 w 1054"/>
                  <a:gd name="T7" fmla="*/ 365 h 599"/>
                  <a:gd name="T8" fmla="*/ 126 w 1054"/>
                  <a:gd name="T9" fmla="*/ 423 h 599"/>
                  <a:gd name="T10" fmla="*/ 179 w 1054"/>
                  <a:gd name="T11" fmla="*/ 473 h 599"/>
                  <a:gd name="T12" fmla="*/ 238 w 1054"/>
                  <a:gd name="T13" fmla="*/ 516 h 599"/>
                  <a:gd name="T14" fmla="*/ 304 w 1054"/>
                  <a:gd name="T15" fmla="*/ 551 h 599"/>
                  <a:gd name="T16" fmla="*/ 374 w 1054"/>
                  <a:gd name="T17" fmla="*/ 577 h 599"/>
                  <a:gd name="T18" fmla="*/ 449 w 1054"/>
                  <a:gd name="T19" fmla="*/ 594 h 599"/>
                  <a:gd name="T20" fmla="*/ 527 w 1054"/>
                  <a:gd name="T21" fmla="*/ 599 h 599"/>
                  <a:gd name="T22" fmla="*/ 676 w 1054"/>
                  <a:gd name="T23" fmla="*/ 597 h 599"/>
                  <a:gd name="T24" fmla="*/ 731 w 1054"/>
                  <a:gd name="T25" fmla="*/ 585 h 599"/>
                  <a:gd name="T26" fmla="*/ 785 w 1054"/>
                  <a:gd name="T27" fmla="*/ 563 h 599"/>
                  <a:gd name="T28" fmla="*/ 838 w 1054"/>
                  <a:gd name="T29" fmla="*/ 532 h 599"/>
                  <a:gd name="T30" fmla="*/ 887 w 1054"/>
                  <a:gd name="T31" fmla="*/ 494 h 599"/>
                  <a:gd name="T32" fmla="*/ 934 w 1054"/>
                  <a:gd name="T33" fmla="*/ 450 h 599"/>
                  <a:gd name="T34" fmla="*/ 974 w 1054"/>
                  <a:gd name="T35" fmla="*/ 402 h 599"/>
                  <a:gd name="T36" fmla="*/ 1007 w 1054"/>
                  <a:gd name="T37" fmla="*/ 350 h 599"/>
                  <a:gd name="T38" fmla="*/ 1032 w 1054"/>
                  <a:gd name="T39" fmla="*/ 297 h 599"/>
                  <a:gd name="T40" fmla="*/ 1049 w 1054"/>
                  <a:gd name="T41" fmla="*/ 243 h 599"/>
                  <a:gd name="T42" fmla="*/ 1054 w 1054"/>
                  <a:gd name="T43" fmla="*/ 188 h 599"/>
                  <a:gd name="T44" fmla="*/ 1051 w 1054"/>
                  <a:gd name="T45" fmla="*/ 155 h 599"/>
                  <a:gd name="T46" fmla="*/ 1043 w 1054"/>
                  <a:gd name="T47" fmla="*/ 125 h 599"/>
                  <a:gd name="T48" fmla="*/ 1029 w 1054"/>
                  <a:gd name="T49" fmla="*/ 100 h 599"/>
                  <a:gd name="T50" fmla="*/ 1011 w 1054"/>
                  <a:gd name="T51" fmla="*/ 79 h 599"/>
                  <a:gd name="T52" fmla="*/ 966 w 1054"/>
                  <a:gd name="T53" fmla="*/ 45 h 599"/>
                  <a:gd name="T54" fmla="*/ 910 w 1054"/>
                  <a:gd name="T55" fmla="*/ 22 h 599"/>
                  <a:gd name="T56" fmla="*/ 822 w 1054"/>
                  <a:gd name="T57" fmla="*/ 26 h 599"/>
                  <a:gd name="T58" fmla="*/ 790 w 1054"/>
                  <a:gd name="T59" fmla="*/ 106 h 599"/>
                  <a:gd name="T60" fmla="*/ 744 w 1054"/>
                  <a:gd name="T61" fmla="*/ 180 h 599"/>
                  <a:gd name="T62" fmla="*/ 704 w 1054"/>
                  <a:gd name="T63" fmla="*/ 223 h 599"/>
                  <a:gd name="T64" fmla="*/ 672 w 1054"/>
                  <a:gd name="T65" fmla="*/ 250 h 599"/>
                  <a:gd name="T66" fmla="*/ 636 w 1054"/>
                  <a:gd name="T67" fmla="*/ 272 h 599"/>
                  <a:gd name="T68" fmla="*/ 598 w 1054"/>
                  <a:gd name="T69" fmla="*/ 289 h 599"/>
                  <a:gd name="T70" fmla="*/ 556 w 1054"/>
                  <a:gd name="T71" fmla="*/ 298 h 599"/>
                  <a:gd name="T72" fmla="*/ 506 w 1054"/>
                  <a:gd name="T73" fmla="*/ 299 h 599"/>
                  <a:gd name="T74" fmla="*/ 451 w 1054"/>
                  <a:gd name="T75" fmla="*/ 290 h 599"/>
                  <a:gd name="T76" fmla="*/ 403 w 1054"/>
                  <a:gd name="T77" fmla="*/ 272 h 599"/>
                  <a:gd name="T78" fmla="*/ 364 w 1054"/>
                  <a:gd name="T79" fmla="*/ 247 h 599"/>
                  <a:gd name="T80" fmla="*/ 320 w 1054"/>
                  <a:gd name="T81" fmla="*/ 208 h 599"/>
                  <a:gd name="T82" fmla="*/ 265 w 1054"/>
                  <a:gd name="T83" fmla="*/ 145 h 599"/>
                  <a:gd name="T84" fmla="*/ 221 w 1054"/>
                  <a:gd name="T85" fmla="*/ 102 h 599"/>
                  <a:gd name="T86" fmla="*/ 194 w 1054"/>
                  <a:gd name="T87" fmla="*/ 84 h 599"/>
                  <a:gd name="T88" fmla="*/ 162 w 1054"/>
                  <a:gd name="T89" fmla="*/ 75 h 599"/>
                  <a:gd name="T90" fmla="*/ 108 w 1054"/>
                  <a:gd name="T91" fmla="*/ 77 h 599"/>
                  <a:gd name="T92" fmla="*/ 71 w 1054"/>
                  <a:gd name="T93" fmla="*/ 90 h 599"/>
                  <a:gd name="T94" fmla="*/ 0 w 1054"/>
                  <a:gd name="T95" fmla="*/ 112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54" h="599">
                    <a:moveTo>
                      <a:pt x="0" y="112"/>
                    </a:moveTo>
                    <a:lnTo>
                      <a:pt x="1" y="137"/>
                    </a:lnTo>
                    <a:lnTo>
                      <a:pt x="3" y="162"/>
                    </a:lnTo>
                    <a:lnTo>
                      <a:pt x="8" y="186"/>
                    </a:lnTo>
                    <a:lnTo>
                      <a:pt x="13" y="210"/>
                    </a:lnTo>
                    <a:lnTo>
                      <a:pt x="19" y="235"/>
                    </a:lnTo>
                    <a:lnTo>
                      <a:pt x="27" y="258"/>
                    </a:lnTo>
                    <a:lnTo>
                      <a:pt x="35" y="280"/>
                    </a:lnTo>
                    <a:lnTo>
                      <a:pt x="46" y="302"/>
                    </a:lnTo>
                    <a:lnTo>
                      <a:pt x="56" y="324"/>
                    </a:lnTo>
                    <a:lnTo>
                      <a:pt x="68" y="345"/>
                    </a:lnTo>
                    <a:lnTo>
                      <a:pt x="82" y="365"/>
                    </a:lnTo>
                    <a:lnTo>
                      <a:pt x="95" y="385"/>
                    </a:lnTo>
                    <a:lnTo>
                      <a:pt x="110" y="404"/>
                    </a:lnTo>
                    <a:lnTo>
                      <a:pt x="126" y="423"/>
                    </a:lnTo>
                    <a:lnTo>
                      <a:pt x="143" y="441"/>
                    </a:lnTo>
                    <a:lnTo>
                      <a:pt x="160" y="457"/>
                    </a:lnTo>
                    <a:lnTo>
                      <a:pt x="179" y="473"/>
                    </a:lnTo>
                    <a:lnTo>
                      <a:pt x="198" y="489"/>
                    </a:lnTo>
                    <a:lnTo>
                      <a:pt x="217" y="503"/>
                    </a:lnTo>
                    <a:lnTo>
                      <a:pt x="238" y="516"/>
                    </a:lnTo>
                    <a:lnTo>
                      <a:pt x="259" y="529"/>
                    </a:lnTo>
                    <a:lnTo>
                      <a:pt x="281" y="541"/>
                    </a:lnTo>
                    <a:lnTo>
                      <a:pt x="304" y="551"/>
                    </a:lnTo>
                    <a:lnTo>
                      <a:pt x="327" y="562"/>
                    </a:lnTo>
                    <a:lnTo>
                      <a:pt x="350" y="570"/>
                    </a:lnTo>
                    <a:lnTo>
                      <a:pt x="374" y="577"/>
                    </a:lnTo>
                    <a:lnTo>
                      <a:pt x="399" y="584"/>
                    </a:lnTo>
                    <a:lnTo>
                      <a:pt x="423" y="589"/>
                    </a:lnTo>
                    <a:lnTo>
                      <a:pt x="449" y="594"/>
                    </a:lnTo>
                    <a:lnTo>
                      <a:pt x="474" y="596"/>
                    </a:lnTo>
                    <a:lnTo>
                      <a:pt x="500" y="598"/>
                    </a:lnTo>
                    <a:lnTo>
                      <a:pt x="527" y="599"/>
                    </a:lnTo>
                    <a:lnTo>
                      <a:pt x="640" y="599"/>
                    </a:lnTo>
                    <a:lnTo>
                      <a:pt x="658" y="598"/>
                    </a:lnTo>
                    <a:lnTo>
                      <a:pt x="676" y="597"/>
                    </a:lnTo>
                    <a:lnTo>
                      <a:pt x="694" y="594"/>
                    </a:lnTo>
                    <a:lnTo>
                      <a:pt x="712" y="590"/>
                    </a:lnTo>
                    <a:lnTo>
                      <a:pt x="731" y="585"/>
                    </a:lnTo>
                    <a:lnTo>
                      <a:pt x="749" y="578"/>
                    </a:lnTo>
                    <a:lnTo>
                      <a:pt x="767" y="571"/>
                    </a:lnTo>
                    <a:lnTo>
                      <a:pt x="785" y="563"/>
                    </a:lnTo>
                    <a:lnTo>
                      <a:pt x="803" y="553"/>
                    </a:lnTo>
                    <a:lnTo>
                      <a:pt x="821" y="543"/>
                    </a:lnTo>
                    <a:lnTo>
                      <a:pt x="838" y="532"/>
                    </a:lnTo>
                    <a:lnTo>
                      <a:pt x="855" y="520"/>
                    </a:lnTo>
                    <a:lnTo>
                      <a:pt x="872" y="507"/>
                    </a:lnTo>
                    <a:lnTo>
                      <a:pt x="887" y="494"/>
                    </a:lnTo>
                    <a:lnTo>
                      <a:pt x="903" y="480"/>
                    </a:lnTo>
                    <a:lnTo>
                      <a:pt x="919" y="466"/>
                    </a:lnTo>
                    <a:lnTo>
                      <a:pt x="934" y="450"/>
                    </a:lnTo>
                    <a:lnTo>
                      <a:pt x="948" y="434"/>
                    </a:lnTo>
                    <a:lnTo>
                      <a:pt x="961" y="419"/>
                    </a:lnTo>
                    <a:lnTo>
                      <a:pt x="974" y="402"/>
                    </a:lnTo>
                    <a:lnTo>
                      <a:pt x="986" y="385"/>
                    </a:lnTo>
                    <a:lnTo>
                      <a:pt x="997" y="368"/>
                    </a:lnTo>
                    <a:lnTo>
                      <a:pt x="1007" y="350"/>
                    </a:lnTo>
                    <a:lnTo>
                      <a:pt x="1016" y="333"/>
                    </a:lnTo>
                    <a:lnTo>
                      <a:pt x="1025" y="316"/>
                    </a:lnTo>
                    <a:lnTo>
                      <a:pt x="1032" y="297"/>
                    </a:lnTo>
                    <a:lnTo>
                      <a:pt x="1040" y="279"/>
                    </a:lnTo>
                    <a:lnTo>
                      <a:pt x="1045" y="261"/>
                    </a:lnTo>
                    <a:lnTo>
                      <a:pt x="1049" y="243"/>
                    </a:lnTo>
                    <a:lnTo>
                      <a:pt x="1052" y="224"/>
                    </a:lnTo>
                    <a:lnTo>
                      <a:pt x="1054" y="206"/>
                    </a:lnTo>
                    <a:lnTo>
                      <a:pt x="1054" y="188"/>
                    </a:lnTo>
                    <a:lnTo>
                      <a:pt x="1054" y="177"/>
                    </a:lnTo>
                    <a:lnTo>
                      <a:pt x="1053" y="165"/>
                    </a:lnTo>
                    <a:lnTo>
                      <a:pt x="1051" y="155"/>
                    </a:lnTo>
                    <a:lnTo>
                      <a:pt x="1049" y="144"/>
                    </a:lnTo>
                    <a:lnTo>
                      <a:pt x="1046" y="135"/>
                    </a:lnTo>
                    <a:lnTo>
                      <a:pt x="1043" y="125"/>
                    </a:lnTo>
                    <a:lnTo>
                      <a:pt x="1039" y="116"/>
                    </a:lnTo>
                    <a:lnTo>
                      <a:pt x="1034" y="107"/>
                    </a:lnTo>
                    <a:lnTo>
                      <a:pt x="1029" y="100"/>
                    </a:lnTo>
                    <a:lnTo>
                      <a:pt x="1024" y="93"/>
                    </a:lnTo>
                    <a:lnTo>
                      <a:pt x="1017" y="85"/>
                    </a:lnTo>
                    <a:lnTo>
                      <a:pt x="1011" y="79"/>
                    </a:lnTo>
                    <a:lnTo>
                      <a:pt x="997" y="66"/>
                    </a:lnTo>
                    <a:lnTo>
                      <a:pt x="981" y="55"/>
                    </a:lnTo>
                    <a:lnTo>
                      <a:pt x="966" y="45"/>
                    </a:lnTo>
                    <a:lnTo>
                      <a:pt x="948" y="37"/>
                    </a:lnTo>
                    <a:lnTo>
                      <a:pt x="929" y="30"/>
                    </a:lnTo>
                    <a:lnTo>
                      <a:pt x="910" y="22"/>
                    </a:lnTo>
                    <a:lnTo>
                      <a:pt x="869" y="11"/>
                    </a:lnTo>
                    <a:lnTo>
                      <a:pt x="829" y="0"/>
                    </a:lnTo>
                    <a:lnTo>
                      <a:pt x="822" y="26"/>
                    </a:lnTo>
                    <a:lnTo>
                      <a:pt x="813" y="54"/>
                    </a:lnTo>
                    <a:lnTo>
                      <a:pt x="803" y="80"/>
                    </a:lnTo>
                    <a:lnTo>
                      <a:pt x="790" y="106"/>
                    </a:lnTo>
                    <a:lnTo>
                      <a:pt x="776" y="132"/>
                    </a:lnTo>
                    <a:lnTo>
                      <a:pt x="760" y="157"/>
                    </a:lnTo>
                    <a:lnTo>
                      <a:pt x="744" y="180"/>
                    </a:lnTo>
                    <a:lnTo>
                      <a:pt x="725" y="202"/>
                    </a:lnTo>
                    <a:lnTo>
                      <a:pt x="715" y="214"/>
                    </a:lnTo>
                    <a:lnTo>
                      <a:pt x="704" y="223"/>
                    </a:lnTo>
                    <a:lnTo>
                      <a:pt x="694" y="232"/>
                    </a:lnTo>
                    <a:lnTo>
                      <a:pt x="683" y="242"/>
                    </a:lnTo>
                    <a:lnTo>
                      <a:pt x="672" y="250"/>
                    </a:lnTo>
                    <a:lnTo>
                      <a:pt x="660" y="259"/>
                    </a:lnTo>
                    <a:lnTo>
                      <a:pt x="648" y="266"/>
                    </a:lnTo>
                    <a:lnTo>
                      <a:pt x="636" y="272"/>
                    </a:lnTo>
                    <a:lnTo>
                      <a:pt x="624" y="279"/>
                    </a:lnTo>
                    <a:lnTo>
                      <a:pt x="610" y="284"/>
                    </a:lnTo>
                    <a:lnTo>
                      <a:pt x="598" y="289"/>
                    </a:lnTo>
                    <a:lnTo>
                      <a:pt x="584" y="292"/>
                    </a:lnTo>
                    <a:lnTo>
                      <a:pt x="570" y="296"/>
                    </a:lnTo>
                    <a:lnTo>
                      <a:pt x="556" y="298"/>
                    </a:lnTo>
                    <a:lnTo>
                      <a:pt x="542" y="300"/>
                    </a:lnTo>
                    <a:lnTo>
                      <a:pt x="527" y="300"/>
                    </a:lnTo>
                    <a:lnTo>
                      <a:pt x="506" y="299"/>
                    </a:lnTo>
                    <a:lnTo>
                      <a:pt x="487" y="298"/>
                    </a:lnTo>
                    <a:lnTo>
                      <a:pt x="468" y="295"/>
                    </a:lnTo>
                    <a:lnTo>
                      <a:pt x="451" y="290"/>
                    </a:lnTo>
                    <a:lnTo>
                      <a:pt x="434" y="285"/>
                    </a:lnTo>
                    <a:lnTo>
                      <a:pt x="418" y="279"/>
                    </a:lnTo>
                    <a:lnTo>
                      <a:pt x="403" y="272"/>
                    </a:lnTo>
                    <a:lnTo>
                      <a:pt x="389" y="264"/>
                    </a:lnTo>
                    <a:lnTo>
                      <a:pt x="377" y="257"/>
                    </a:lnTo>
                    <a:lnTo>
                      <a:pt x="364" y="247"/>
                    </a:lnTo>
                    <a:lnTo>
                      <a:pt x="352" y="238"/>
                    </a:lnTo>
                    <a:lnTo>
                      <a:pt x="341" y="228"/>
                    </a:lnTo>
                    <a:lnTo>
                      <a:pt x="320" y="208"/>
                    </a:lnTo>
                    <a:lnTo>
                      <a:pt x="300" y="187"/>
                    </a:lnTo>
                    <a:lnTo>
                      <a:pt x="282" y="166"/>
                    </a:lnTo>
                    <a:lnTo>
                      <a:pt x="265" y="145"/>
                    </a:lnTo>
                    <a:lnTo>
                      <a:pt x="248" y="126"/>
                    </a:lnTo>
                    <a:lnTo>
                      <a:pt x="231" y="109"/>
                    </a:lnTo>
                    <a:lnTo>
                      <a:pt x="221" y="102"/>
                    </a:lnTo>
                    <a:lnTo>
                      <a:pt x="213" y="95"/>
                    </a:lnTo>
                    <a:lnTo>
                      <a:pt x="203" y="90"/>
                    </a:lnTo>
                    <a:lnTo>
                      <a:pt x="194" y="84"/>
                    </a:lnTo>
                    <a:lnTo>
                      <a:pt x="183" y="80"/>
                    </a:lnTo>
                    <a:lnTo>
                      <a:pt x="173" y="77"/>
                    </a:lnTo>
                    <a:lnTo>
                      <a:pt x="162" y="75"/>
                    </a:lnTo>
                    <a:lnTo>
                      <a:pt x="150" y="75"/>
                    </a:lnTo>
                    <a:lnTo>
                      <a:pt x="125" y="75"/>
                    </a:lnTo>
                    <a:lnTo>
                      <a:pt x="108" y="77"/>
                    </a:lnTo>
                    <a:lnTo>
                      <a:pt x="94" y="80"/>
                    </a:lnTo>
                    <a:lnTo>
                      <a:pt x="84" y="84"/>
                    </a:lnTo>
                    <a:lnTo>
                      <a:pt x="71" y="90"/>
                    </a:lnTo>
                    <a:lnTo>
                      <a:pt x="55" y="96"/>
                    </a:lnTo>
                    <a:lnTo>
                      <a:pt x="32" y="103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F8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" name="Freeform 67"/>
              <p:cNvSpPr>
                <a:spLocks noEditPoints="1"/>
              </p:cNvSpPr>
              <p:nvPr/>
            </p:nvSpPr>
            <p:spPr bwMode="auto">
              <a:xfrm>
                <a:off x="709" y="676"/>
                <a:ext cx="147" cy="179"/>
              </a:xfrm>
              <a:custGeom>
                <a:avLst/>
                <a:gdLst>
                  <a:gd name="T0" fmla="*/ 445 w 1319"/>
                  <a:gd name="T1" fmla="*/ 1492 h 1611"/>
                  <a:gd name="T2" fmla="*/ 365 w 1319"/>
                  <a:gd name="T3" fmla="*/ 1457 h 1611"/>
                  <a:gd name="T4" fmla="*/ 252 w 1319"/>
                  <a:gd name="T5" fmla="*/ 1394 h 1611"/>
                  <a:gd name="T6" fmla="*/ 820 w 1319"/>
                  <a:gd name="T7" fmla="*/ 1182 h 1611"/>
                  <a:gd name="T8" fmla="*/ 923 w 1319"/>
                  <a:gd name="T9" fmla="*/ 1143 h 1611"/>
                  <a:gd name="T10" fmla="*/ 987 w 1319"/>
                  <a:gd name="T11" fmla="*/ 1140 h 1611"/>
                  <a:gd name="T12" fmla="*/ 1029 w 1319"/>
                  <a:gd name="T13" fmla="*/ 1160 h 1611"/>
                  <a:gd name="T14" fmla="*/ 1052 w 1319"/>
                  <a:gd name="T15" fmla="*/ 1208 h 1611"/>
                  <a:gd name="T16" fmla="*/ 1048 w 1319"/>
                  <a:gd name="T17" fmla="*/ 1274 h 1611"/>
                  <a:gd name="T18" fmla="*/ 1015 w 1319"/>
                  <a:gd name="T19" fmla="*/ 1334 h 1611"/>
                  <a:gd name="T20" fmla="*/ 960 w 1319"/>
                  <a:gd name="T21" fmla="*/ 1389 h 1611"/>
                  <a:gd name="T22" fmla="*/ 889 w 1319"/>
                  <a:gd name="T23" fmla="*/ 1435 h 1611"/>
                  <a:gd name="T24" fmla="*/ 781 w 1319"/>
                  <a:gd name="T25" fmla="*/ 1481 h 1611"/>
                  <a:gd name="T26" fmla="*/ 705 w 1319"/>
                  <a:gd name="T27" fmla="*/ 1497 h 1611"/>
                  <a:gd name="T28" fmla="*/ 760 w 1319"/>
                  <a:gd name="T29" fmla="*/ 490 h 1611"/>
                  <a:gd name="T30" fmla="*/ 787 w 1319"/>
                  <a:gd name="T31" fmla="*/ 303 h 1611"/>
                  <a:gd name="T32" fmla="*/ 814 w 1319"/>
                  <a:gd name="T33" fmla="*/ 207 h 1611"/>
                  <a:gd name="T34" fmla="*/ 845 w 1319"/>
                  <a:gd name="T35" fmla="*/ 160 h 1611"/>
                  <a:gd name="T36" fmla="*/ 894 w 1319"/>
                  <a:gd name="T37" fmla="*/ 153 h 1611"/>
                  <a:gd name="T38" fmla="*/ 953 w 1319"/>
                  <a:gd name="T39" fmla="*/ 166 h 1611"/>
                  <a:gd name="T40" fmla="*/ 1003 w 1319"/>
                  <a:gd name="T41" fmla="*/ 195 h 1611"/>
                  <a:gd name="T42" fmla="*/ 1042 w 1319"/>
                  <a:gd name="T43" fmla="*/ 235 h 1611"/>
                  <a:gd name="T44" fmla="*/ 1079 w 1319"/>
                  <a:gd name="T45" fmla="*/ 308 h 1611"/>
                  <a:gd name="T46" fmla="*/ 1093 w 1319"/>
                  <a:gd name="T47" fmla="*/ 435 h 1611"/>
                  <a:gd name="T48" fmla="*/ 1081 w 1319"/>
                  <a:gd name="T49" fmla="*/ 483 h 1611"/>
                  <a:gd name="T50" fmla="*/ 1061 w 1319"/>
                  <a:gd name="T51" fmla="*/ 507 h 1611"/>
                  <a:gd name="T52" fmla="*/ 1017 w 1319"/>
                  <a:gd name="T53" fmla="*/ 522 h 1611"/>
                  <a:gd name="T54" fmla="*/ 904 w 1319"/>
                  <a:gd name="T55" fmla="*/ 600 h 1611"/>
                  <a:gd name="T56" fmla="*/ 742 w 1319"/>
                  <a:gd name="T57" fmla="*/ 1599 h 1611"/>
                  <a:gd name="T58" fmla="*/ 902 w 1319"/>
                  <a:gd name="T59" fmla="*/ 1530 h 1611"/>
                  <a:gd name="T60" fmla="*/ 1044 w 1319"/>
                  <a:gd name="T61" fmla="*/ 1410 h 1611"/>
                  <a:gd name="T62" fmla="*/ 1162 w 1319"/>
                  <a:gd name="T63" fmla="*/ 1252 h 1611"/>
                  <a:gd name="T64" fmla="*/ 1251 w 1319"/>
                  <a:gd name="T65" fmla="*/ 1068 h 1611"/>
                  <a:gd name="T66" fmla="*/ 1305 w 1319"/>
                  <a:gd name="T67" fmla="*/ 872 h 1611"/>
                  <a:gd name="T68" fmla="*/ 1319 w 1319"/>
                  <a:gd name="T69" fmla="*/ 676 h 1611"/>
                  <a:gd name="T70" fmla="*/ 1301 w 1319"/>
                  <a:gd name="T71" fmla="*/ 507 h 1611"/>
                  <a:gd name="T72" fmla="*/ 1248 w 1319"/>
                  <a:gd name="T73" fmla="*/ 353 h 1611"/>
                  <a:gd name="T74" fmla="*/ 1164 w 1319"/>
                  <a:gd name="T75" fmla="*/ 221 h 1611"/>
                  <a:gd name="T76" fmla="*/ 1051 w 1319"/>
                  <a:gd name="T77" fmla="*/ 116 h 1611"/>
                  <a:gd name="T78" fmla="*/ 912 w 1319"/>
                  <a:gd name="T79" fmla="*/ 41 h 1611"/>
                  <a:gd name="T80" fmla="*/ 750 w 1319"/>
                  <a:gd name="T81" fmla="*/ 4 h 1611"/>
                  <a:gd name="T82" fmla="*/ 581 w 1319"/>
                  <a:gd name="T83" fmla="*/ 12 h 1611"/>
                  <a:gd name="T84" fmla="*/ 423 w 1319"/>
                  <a:gd name="T85" fmla="*/ 78 h 1611"/>
                  <a:gd name="T86" fmla="*/ 280 w 1319"/>
                  <a:gd name="T87" fmla="*/ 191 h 1611"/>
                  <a:gd name="T88" fmla="*/ 161 w 1319"/>
                  <a:gd name="T89" fmla="*/ 343 h 1611"/>
                  <a:gd name="T90" fmla="*/ 70 w 1319"/>
                  <a:gd name="T91" fmla="*/ 518 h 1611"/>
                  <a:gd name="T92" fmla="*/ 15 w 1319"/>
                  <a:gd name="T93" fmla="*/ 708 h 1611"/>
                  <a:gd name="T94" fmla="*/ 0 w 1319"/>
                  <a:gd name="T95" fmla="*/ 974 h 1611"/>
                  <a:gd name="T96" fmla="*/ 18 w 1319"/>
                  <a:gd name="T97" fmla="*/ 1136 h 1611"/>
                  <a:gd name="T98" fmla="*/ 72 w 1319"/>
                  <a:gd name="T99" fmla="*/ 1281 h 1611"/>
                  <a:gd name="T100" fmla="*/ 159 w 1319"/>
                  <a:gd name="T101" fmla="*/ 1406 h 1611"/>
                  <a:gd name="T102" fmla="*/ 273 w 1319"/>
                  <a:gd name="T103" fmla="*/ 1505 h 1611"/>
                  <a:gd name="T104" fmla="*/ 411 w 1319"/>
                  <a:gd name="T105" fmla="*/ 1573 h 1611"/>
                  <a:gd name="T106" fmla="*/ 570 w 1319"/>
                  <a:gd name="T107" fmla="*/ 1608 h 1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19" h="1611">
                    <a:moveTo>
                      <a:pt x="677" y="1499"/>
                    </a:moveTo>
                    <a:lnTo>
                      <a:pt x="527" y="1498"/>
                    </a:lnTo>
                    <a:lnTo>
                      <a:pt x="495" y="1498"/>
                    </a:lnTo>
                    <a:lnTo>
                      <a:pt x="469" y="1495"/>
                    </a:lnTo>
                    <a:lnTo>
                      <a:pt x="445" y="1492"/>
                    </a:lnTo>
                    <a:lnTo>
                      <a:pt x="425" y="1487"/>
                    </a:lnTo>
                    <a:lnTo>
                      <a:pt x="407" y="1480"/>
                    </a:lnTo>
                    <a:lnTo>
                      <a:pt x="392" y="1473"/>
                    </a:lnTo>
                    <a:lnTo>
                      <a:pt x="379" y="1466"/>
                    </a:lnTo>
                    <a:lnTo>
                      <a:pt x="365" y="1457"/>
                    </a:lnTo>
                    <a:lnTo>
                      <a:pt x="340" y="1439"/>
                    </a:lnTo>
                    <a:lnTo>
                      <a:pt x="311" y="1420"/>
                    </a:lnTo>
                    <a:lnTo>
                      <a:pt x="293" y="1411"/>
                    </a:lnTo>
                    <a:lnTo>
                      <a:pt x="274" y="1403"/>
                    </a:lnTo>
                    <a:lnTo>
                      <a:pt x="252" y="1394"/>
                    </a:lnTo>
                    <a:lnTo>
                      <a:pt x="225" y="1386"/>
                    </a:lnTo>
                    <a:lnTo>
                      <a:pt x="224" y="1219"/>
                    </a:lnTo>
                    <a:lnTo>
                      <a:pt x="790" y="1200"/>
                    </a:lnTo>
                    <a:lnTo>
                      <a:pt x="804" y="1191"/>
                    </a:lnTo>
                    <a:lnTo>
                      <a:pt x="820" y="1182"/>
                    </a:lnTo>
                    <a:lnTo>
                      <a:pt x="838" y="1173"/>
                    </a:lnTo>
                    <a:lnTo>
                      <a:pt x="858" y="1164"/>
                    </a:lnTo>
                    <a:lnTo>
                      <a:pt x="879" y="1156"/>
                    </a:lnTo>
                    <a:lnTo>
                      <a:pt x="901" y="1148"/>
                    </a:lnTo>
                    <a:lnTo>
                      <a:pt x="923" y="1143"/>
                    </a:lnTo>
                    <a:lnTo>
                      <a:pt x="946" y="1139"/>
                    </a:lnTo>
                    <a:lnTo>
                      <a:pt x="956" y="1139"/>
                    </a:lnTo>
                    <a:lnTo>
                      <a:pt x="967" y="1138"/>
                    </a:lnTo>
                    <a:lnTo>
                      <a:pt x="977" y="1139"/>
                    </a:lnTo>
                    <a:lnTo>
                      <a:pt x="987" y="1140"/>
                    </a:lnTo>
                    <a:lnTo>
                      <a:pt x="996" y="1142"/>
                    </a:lnTo>
                    <a:lnTo>
                      <a:pt x="1006" y="1145"/>
                    </a:lnTo>
                    <a:lnTo>
                      <a:pt x="1014" y="1149"/>
                    </a:lnTo>
                    <a:lnTo>
                      <a:pt x="1022" y="1153"/>
                    </a:lnTo>
                    <a:lnTo>
                      <a:pt x="1029" y="1160"/>
                    </a:lnTo>
                    <a:lnTo>
                      <a:pt x="1035" y="1167"/>
                    </a:lnTo>
                    <a:lnTo>
                      <a:pt x="1041" y="1175"/>
                    </a:lnTo>
                    <a:lnTo>
                      <a:pt x="1046" y="1185"/>
                    </a:lnTo>
                    <a:lnTo>
                      <a:pt x="1049" y="1197"/>
                    </a:lnTo>
                    <a:lnTo>
                      <a:pt x="1052" y="1208"/>
                    </a:lnTo>
                    <a:lnTo>
                      <a:pt x="1053" y="1222"/>
                    </a:lnTo>
                    <a:lnTo>
                      <a:pt x="1054" y="1238"/>
                    </a:lnTo>
                    <a:lnTo>
                      <a:pt x="1053" y="1250"/>
                    </a:lnTo>
                    <a:lnTo>
                      <a:pt x="1051" y="1262"/>
                    </a:lnTo>
                    <a:lnTo>
                      <a:pt x="1048" y="1274"/>
                    </a:lnTo>
                    <a:lnTo>
                      <a:pt x="1044" y="1287"/>
                    </a:lnTo>
                    <a:lnTo>
                      <a:pt x="1039" y="1298"/>
                    </a:lnTo>
                    <a:lnTo>
                      <a:pt x="1031" y="1311"/>
                    </a:lnTo>
                    <a:lnTo>
                      <a:pt x="1024" y="1323"/>
                    </a:lnTo>
                    <a:lnTo>
                      <a:pt x="1015" y="1334"/>
                    </a:lnTo>
                    <a:lnTo>
                      <a:pt x="1006" y="1346"/>
                    </a:lnTo>
                    <a:lnTo>
                      <a:pt x="995" y="1357"/>
                    </a:lnTo>
                    <a:lnTo>
                      <a:pt x="985" y="1368"/>
                    </a:lnTo>
                    <a:lnTo>
                      <a:pt x="972" y="1378"/>
                    </a:lnTo>
                    <a:lnTo>
                      <a:pt x="960" y="1389"/>
                    </a:lnTo>
                    <a:lnTo>
                      <a:pt x="947" y="1399"/>
                    </a:lnTo>
                    <a:lnTo>
                      <a:pt x="933" y="1409"/>
                    </a:lnTo>
                    <a:lnTo>
                      <a:pt x="919" y="1418"/>
                    </a:lnTo>
                    <a:lnTo>
                      <a:pt x="904" y="1427"/>
                    </a:lnTo>
                    <a:lnTo>
                      <a:pt x="889" y="1435"/>
                    </a:lnTo>
                    <a:lnTo>
                      <a:pt x="875" y="1444"/>
                    </a:lnTo>
                    <a:lnTo>
                      <a:pt x="859" y="1451"/>
                    </a:lnTo>
                    <a:lnTo>
                      <a:pt x="828" y="1466"/>
                    </a:lnTo>
                    <a:lnTo>
                      <a:pt x="796" y="1477"/>
                    </a:lnTo>
                    <a:lnTo>
                      <a:pt x="781" y="1481"/>
                    </a:lnTo>
                    <a:lnTo>
                      <a:pt x="765" y="1487"/>
                    </a:lnTo>
                    <a:lnTo>
                      <a:pt x="750" y="1490"/>
                    </a:lnTo>
                    <a:lnTo>
                      <a:pt x="734" y="1493"/>
                    </a:lnTo>
                    <a:lnTo>
                      <a:pt x="719" y="1496"/>
                    </a:lnTo>
                    <a:lnTo>
                      <a:pt x="705" y="1497"/>
                    </a:lnTo>
                    <a:lnTo>
                      <a:pt x="691" y="1498"/>
                    </a:lnTo>
                    <a:lnTo>
                      <a:pt x="677" y="1499"/>
                    </a:lnTo>
                    <a:close/>
                    <a:moveTo>
                      <a:pt x="754" y="599"/>
                    </a:moveTo>
                    <a:lnTo>
                      <a:pt x="756" y="553"/>
                    </a:lnTo>
                    <a:lnTo>
                      <a:pt x="760" y="490"/>
                    </a:lnTo>
                    <a:lnTo>
                      <a:pt x="764" y="454"/>
                    </a:lnTo>
                    <a:lnTo>
                      <a:pt x="769" y="416"/>
                    </a:lnTo>
                    <a:lnTo>
                      <a:pt x="773" y="378"/>
                    </a:lnTo>
                    <a:lnTo>
                      <a:pt x="780" y="340"/>
                    </a:lnTo>
                    <a:lnTo>
                      <a:pt x="787" y="303"/>
                    </a:lnTo>
                    <a:lnTo>
                      <a:pt x="795" y="268"/>
                    </a:lnTo>
                    <a:lnTo>
                      <a:pt x="800" y="251"/>
                    </a:lnTo>
                    <a:lnTo>
                      <a:pt x="804" y="236"/>
                    </a:lnTo>
                    <a:lnTo>
                      <a:pt x="809" y="221"/>
                    </a:lnTo>
                    <a:lnTo>
                      <a:pt x="814" y="207"/>
                    </a:lnTo>
                    <a:lnTo>
                      <a:pt x="820" y="196"/>
                    </a:lnTo>
                    <a:lnTo>
                      <a:pt x="826" y="184"/>
                    </a:lnTo>
                    <a:lnTo>
                      <a:pt x="832" y="175"/>
                    </a:lnTo>
                    <a:lnTo>
                      <a:pt x="839" y="166"/>
                    </a:lnTo>
                    <a:lnTo>
                      <a:pt x="845" y="160"/>
                    </a:lnTo>
                    <a:lnTo>
                      <a:pt x="852" y="155"/>
                    </a:lnTo>
                    <a:lnTo>
                      <a:pt x="860" y="151"/>
                    </a:lnTo>
                    <a:lnTo>
                      <a:pt x="867" y="150"/>
                    </a:lnTo>
                    <a:lnTo>
                      <a:pt x="881" y="151"/>
                    </a:lnTo>
                    <a:lnTo>
                      <a:pt x="894" y="153"/>
                    </a:lnTo>
                    <a:lnTo>
                      <a:pt x="906" y="154"/>
                    </a:lnTo>
                    <a:lnTo>
                      <a:pt x="919" y="156"/>
                    </a:lnTo>
                    <a:lnTo>
                      <a:pt x="931" y="159"/>
                    </a:lnTo>
                    <a:lnTo>
                      <a:pt x="942" y="162"/>
                    </a:lnTo>
                    <a:lnTo>
                      <a:pt x="953" y="166"/>
                    </a:lnTo>
                    <a:lnTo>
                      <a:pt x="964" y="170"/>
                    </a:lnTo>
                    <a:lnTo>
                      <a:pt x="974" y="176"/>
                    </a:lnTo>
                    <a:lnTo>
                      <a:pt x="984" y="181"/>
                    </a:lnTo>
                    <a:lnTo>
                      <a:pt x="993" y="187"/>
                    </a:lnTo>
                    <a:lnTo>
                      <a:pt x="1003" y="195"/>
                    </a:lnTo>
                    <a:lnTo>
                      <a:pt x="1011" y="201"/>
                    </a:lnTo>
                    <a:lnTo>
                      <a:pt x="1020" y="209"/>
                    </a:lnTo>
                    <a:lnTo>
                      <a:pt x="1027" y="217"/>
                    </a:lnTo>
                    <a:lnTo>
                      <a:pt x="1034" y="225"/>
                    </a:lnTo>
                    <a:lnTo>
                      <a:pt x="1042" y="235"/>
                    </a:lnTo>
                    <a:lnTo>
                      <a:pt x="1048" y="244"/>
                    </a:lnTo>
                    <a:lnTo>
                      <a:pt x="1054" y="253"/>
                    </a:lnTo>
                    <a:lnTo>
                      <a:pt x="1060" y="264"/>
                    </a:lnTo>
                    <a:lnTo>
                      <a:pt x="1070" y="285"/>
                    </a:lnTo>
                    <a:lnTo>
                      <a:pt x="1079" y="308"/>
                    </a:lnTo>
                    <a:lnTo>
                      <a:pt x="1085" y="333"/>
                    </a:lnTo>
                    <a:lnTo>
                      <a:pt x="1089" y="359"/>
                    </a:lnTo>
                    <a:lnTo>
                      <a:pt x="1093" y="386"/>
                    </a:lnTo>
                    <a:lnTo>
                      <a:pt x="1094" y="413"/>
                    </a:lnTo>
                    <a:lnTo>
                      <a:pt x="1093" y="435"/>
                    </a:lnTo>
                    <a:lnTo>
                      <a:pt x="1090" y="454"/>
                    </a:lnTo>
                    <a:lnTo>
                      <a:pt x="1088" y="463"/>
                    </a:lnTo>
                    <a:lnTo>
                      <a:pt x="1086" y="470"/>
                    </a:lnTo>
                    <a:lnTo>
                      <a:pt x="1083" y="476"/>
                    </a:lnTo>
                    <a:lnTo>
                      <a:pt x="1081" y="483"/>
                    </a:lnTo>
                    <a:lnTo>
                      <a:pt x="1078" y="489"/>
                    </a:lnTo>
                    <a:lnTo>
                      <a:pt x="1073" y="494"/>
                    </a:lnTo>
                    <a:lnTo>
                      <a:pt x="1069" y="498"/>
                    </a:lnTo>
                    <a:lnTo>
                      <a:pt x="1065" y="503"/>
                    </a:lnTo>
                    <a:lnTo>
                      <a:pt x="1061" y="507"/>
                    </a:lnTo>
                    <a:lnTo>
                      <a:pt x="1056" y="510"/>
                    </a:lnTo>
                    <a:lnTo>
                      <a:pt x="1050" y="513"/>
                    </a:lnTo>
                    <a:lnTo>
                      <a:pt x="1044" y="515"/>
                    </a:lnTo>
                    <a:lnTo>
                      <a:pt x="1031" y="519"/>
                    </a:lnTo>
                    <a:lnTo>
                      <a:pt x="1017" y="522"/>
                    </a:lnTo>
                    <a:lnTo>
                      <a:pt x="1002" y="524"/>
                    </a:lnTo>
                    <a:lnTo>
                      <a:pt x="985" y="525"/>
                    </a:lnTo>
                    <a:lnTo>
                      <a:pt x="948" y="525"/>
                    </a:lnTo>
                    <a:lnTo>
                      <a:pt x="904" y="526"/>
                    </a:lnTo>
                    <a:lnTo>
                      <a:pt x="904" y="600"/>
                    </a:lnTo>
                    <a:lnTo>
                      <a:pt x="754" y="599"/>
                    </a:lnTo>
                    <a:close/>
                    <a:moveTo>
                      <a:pt x="640" y="1611"/>
                    </a:moveTo>
                    <a:lnTo>
                      <a:pt x="674" y="1610"/>
                    </a:lnTo>
                    <a:lnTo>
                      <a:pt x="709" y="1605"/>
                    </a:lnTo>
                    <a:lnTo>
                      <a:pt x="742" y="1599"/>
                    </a:lnTo>
                    <a:lnTo>
                      <a:pt x="775" y="1590"/>
                    </a:lnTo>
                    <a:lnTo>
                      <a:pt x="808" y="1578"/>
                    </a:lnTo>
                    <a:lnTo>
                      <a:pt x="840" y="1564"/>
                    </a:lnTo>
                    <a:lnTo>
                      <a:pt x="872" y="1548"/>
                    </a:lnTo>
                    <a:lnTo>
                      <a:pt x="902" y="1530"/>
                    </a:lnTo>
                    <a:lnTo>
                      <a:pt x="932" y="1510"/>
                    </a:lnTo>
                    <a:lnTo>
                      <a:pt x="961" y="1488"/>
                    </a:lnTo>
                    <a:lnTo>
                      <a:pt x="990" y="1464"/>
                    </a:lnTo>
                    <a:lnTo>
                      <a:pt x="1017" y="1437"/>
                    </a:lnTo>
                    <a:lnTo>
                      <a:pt x="1044" y="1410"/>
                    </a:lnTo>
                    <a:lnTo>
                      <a:pt x="1069" y="1382"/>
                    </a:lnTo>
                    <a:lnTo>
                      <a:pt x="1095" y="1351"/>
                    </a:lnTo>
                    <a:lnTo>
                      <a:pt x="1118" y="1320"/>
                    </a:lnTo>
                    <a:lnTo>
                      <a:pt x="1141" y="1286"/>
                    </a:lnTo>
                    <a:lnTo>
                      <a:pt x="1162" y="1252"/>
                    </a:lnTo>
                    <a:lnTo>
                      <a:pt x="1182" y="1218"/>
                    </a:lnTo>
                    <a:lnTo>
                      <a:pt x="1201" y="1181"/>
                    </a:lnTo>
                    <a:lnTo>
                      <a:pt x="1219" y="1144"/>
                    </a:lnTo>
                    <a:lnTo>
                      <a:pt x="1235" y="1107"/>
                    </a:lnTo>
                    <a:lnTo>
                      <a:pt x="1251" y="1068"/>
                    </a:lnTo>
                    <a:lnTo>
                      <a:pt x="1265" y="1029"/>
                    </a:lnTo>
                    <a:lnTo>
                      <a:pt x="1277" y="990"/>
                    </a:lnTo>
                    <a:lnTo>
                      <a:pt x="1288" y="952"/>
                    </a:lnTo>
                    <a:lnTo>
                      <a:pt x="1297" y="912"/>
                    </a:lnTo>
                    <a:lnTo>
                      <a:pt x="1305" y="872"/>
                    </a:lnTo>
                    <a:lnTo>
                      <a:pt x="1310" y="832"/>
                    </a:lnTo>
                    <a:lnTo>
                      <a:pt x="1316" y="792"/>
                    </a:lnTo>
                    <a:lnTo>
                      <a:pt x="1318" y="753"/>
                    </a:lnTo>
                    <a:lnTo>
                      <a:pt x="1319" y="713"/>
                    </a:lnTo>
                    <a:lnTo>
                      <a:pt x="1319" y="676"/>
                    </a:lnTo>
                    <a:lnTo>
                      <a:pt x="1318" y="641"/>
                    </a:lnTo>
                    <a:lnTo>
                      <a:pt x="1316" y="607"/>
                    </a:lnTo>
                    <a:lnTo>
                      <a:pt x="1312" y="573"/>
                    </a:lnTo>
                    <a:lnTo>
                      <a:pt x="1307" y="539"/>
                    </a:lnTo>
                    <a:lnTo>
                      <a:pt x="1301" y="507"/>
                    </a:lnTo>
                    <a:lnTo>
                      <a:pt x="1293" y="474"/>
                    </a:lnTo>
                    <a:lnTo>
                      <a:pt x="1284" y="443"/>
                    </a:lnTo>
                    <a:lnTo>
                      <a:pt x="1273" y="412"/>
                    </a:lnTo>
                    <a:lnTo>
                      <a:pt x="1262" y="383"/>
                    </a:lnTo>
                    <a:lnTo>
                      <a:pt x="1248" y="353"/>
                    </a:lnTo>
                    <a:lnTo>
                      <a:pt x="1234" y="325"/>
                    </a:lnTo>
                    <a:lnTo>
                      <a:pt x="1218" y="298"/>
                    </a:lnTo>
                    <a:lnTo>
                      <a:pt x="1201" y="271"/>
                    </a:lnTo>
                    <a:lnTo>
                      <a:pt x="1183" y="246"/>
                    </a:lnTo>
                    <a:lnTo>
                      <a:pt x="1164" y="221"/>
                    </a:lnTo>
                    <a:lnTo>
                      <a:pt x="1143" y="198"/>
                    </a:lnTo>
                    <a:lnTo>
                      <a:pt x="1122" y="176"/>
                    </a:lnTo>
                    <a:lnTo>
                      <a:pt x="1100" y="155"/>
                    </a:lnTo>
                    <a:lnTo>
                      <a:pt x="1076" y="135"/>
                    </a:lnTo>
                    <a:lnTo>
                      <a:pt x="1051" y="116"/>
                    </a:lnTo>
                    <a:lnTo>
                      <a:pt x="1025" y="98"/>
                    </a:lnTo>
                    <a:lnTo>
                      <a:pt x="998" y="82"/>
                    </a:lnTo>
                    <a:lnTo>
                      <a:pt x="971" y="67"/>
                    </a:lnTo>
                    <a:lnTo>
                      <a:pt x="941" y="54"/>
                    </a:lnTo>
                    <a:lnTo>
                      <a:pt x="912" y="41"/>
                    </a:lnTo>
                    <a:lnTo>
                      <a:pt x="881" y="31"/>
                    </a:lnTo>
                    <a:lnTo>
                      <a:pt x="849" y="22"/>
                    </a:lnTo>
                    <a:lnTo>
                      <a:pt x="818" y="15"/>
                    </a:lnTo>
                    <a:lnTo>
                      <a:pt x="784" y="9"/>
                    </a:lnTo>
                    <a:lnTo>
                      <a:pt x="750" y="4"/>
                    </a:lnTo>
                    <a:lnTo>
                      <a:pt x="715" y="1"/>
                    </a:lnTo>
                    <a:lnTo>
                      <a:pt x="679" y="0"/>
                    </a:lnTo>
                    <a:lnTo>
                      <a:pt x="646" y="2"/>
                    </a:lnTo>
                    <a:lnTo>
                      <a:pt x="613" y="5"/>
                    </a:lnTo>
                    <a:lnTo>
                      <a:pt x="581" y="12"/>
                    </a:lnTo>
                    <a:lnTo>
                      <a:pt x="548" y="21"/>
                    </a:lnTo>
                    <a:lnTo>
                      <a:pt x="516" y="32"/>
                    </a:lnTo>
                    <a:lnTo>
                      <a:pt x="484" y="45"/>
                    </a:lnTo>
                    <a:lnTo>
                      <a:pt x="453" y="60"/>
                    </a:lnTo>
                    <a:lnTo>
                      <a:pt x="423" y="78"/>
                    </a:lnTo>
                    <a:lnTo>
                      <a:pt x="392" y="97"/>
                    </a:lnTo>
                    <a:lnTo>
                      <a:pt x="364" y="118"/>
                    </a:lnTo>
                    <a:lnTo>
                      <a:pt x="335" y="141"/>
                    </a:lnTo>
                    <a:lnTo>
                      <a:pt x="308" y="165"/>
                    </a:lnTo>
                    <a:lnTo>
                      <a:pt x="280" y="191"/>
                    </a:lnTo>
                    <a:lnTo>
                      <a:pt x="255" y="220"/>
                    </a:lnTo>
                    <a:lnTo>
                      <a:pt x="230" y="248"/>
                    </a:lnTo>
                    <a:lnTo>
                      <a:pt x="206" y="279"/>
                    </a:lnTo>
                    <a:lnTo>
                      <a:pt x="183" y="310"/>
                    </a:lnTo>
                    <a:lnTo>
                      <a:pt x="161" y="343"/>
                    </a:lnTo>
                    <a:lnTo>
                      <a:pt x="141" y="376"/>
                    </a:lnTo>
                    <a:lnTo>
                      <a:pt x="121" y="410"/>
                    </a:lnTo>
                    <a:lnTo>
                      <a:pt x="103" y="446"/>
                    </a:lnTo>
                    <a:lnTo>
                      <a:pt x="86" y="482"/>
                    </a:lnTo>
                    <a:lnTo>
                      <a:pt x="70" y="518"/>
                    </a:lnTo>
                    <a:lnTo>
                      <a:pt x="56" y="555"/>
                    </a:lnTo>
                    <a:lnTo>
                      <a:pt x="43" y="593"/>
                    </a:lnTo>
                    <a:lnTo>
                      <a:pt x="32" y="631"/>
                    </a:lnTo>
                    <a:lnTo>
                      <a:pt x="22" y="670"/>
                    </a:lnTo>
                    <a:lnTo>
                      <a:pt x="15" y="708"/>
                    </a:lnTo>
                    <a:lnTo>
                      <a:pt x="9" y="747"/>
                    </a:lnTo>
                    <a:lnTo>
                      <a:pt x="4" y="784"/>
                    </a:lnTo>
                    <a:lnTo>
                      <a:pt x="1" y="823"/>
                    </a:lnTo>
                    <a:lnTo>
                      <a:pt x="0" y="861"/>
                    </a:lnTo>
                    <a:lnTo>
                      <a:pt x="0" y="974"/>
                    </a:lnTo>
                    <a:lnTo>
                      <a:pt x="0" y="1007"/>
                    </a:lnTo>
                    <a:lnTo>
                      <a:pt x="2" y="1040"/>
                    </a:lnTo>
                    <a:lnTo>
                      <a:pt x="6" y="1072"/>
                    </a:lnTo>
                    <a:lnTo>
                      <a:pt x="12" y="1104"/>
                    </a:lnTo>
                    <a:lnTo>
                      <a:pt x="18" y="1136"/>
                    </a:lnTo>
                    <a:lnTo>
                      <a:pt x="27" y="1166"/>
                    </a:lnTo>
                    <a:lnTo>
                      <a:pt x="36" y="1197"/>
                    </a:lnTo>
                    <a:lnTo>
                      <a:pt x="47" y="1225"/>
                    </a:lnTo>
                    <a:lnTo>
                      <a:pt x="59" y="1253"/>
                    </a:lnTo>
                    <a:lnTo>
                      <a:pt x="72" y="1281"/>
                    </a:lnTo>
                    <a:lnTo>
                      <a:pt x="87" y="1308"/>
                    </a:lnTo>
                    <a:lnTo>
                      <a:pt x="103" y="1333"/>
                    </a:lnTo>
                    <a:lnTo>
                      <a:pt x="121" y="1358"/>
                    </a:lnTo>
                    <a:lnTo>
                      <a:pt x="139" y="1383"/>
                    </a:lnTo>
                    <a:lnTo>
                      <a:pt x="159" y="1406"/>
                    </a:lnTo>
                    <a:lnTo>
                      <a:pt x="179" y="1427"/>
                    </a:lnTo>
                    <a:lnTo>
                      <a:pt x="201" y="1448"/>
                    </a:lnTo>
                    <a:lnTo>
                      <a:pt x="223" y="1468"/>
                    </a:lnTo>
                    <a:lnTo>
                      <a:pt x="248" y="1487"/>
                    </a:lnTo>
                    <a:lnTo>
                      <a:pt x="273" y="1505"/>
                    </a:lnTo>
                    <a:lnTo>
                      <a:pt x="298" y="1520"/>
                    </a:lnTo>
                    <a:lnTo>
                      <a:pt x="325" y="1536"/>
                    </a:lnTo>
                    <a:lnTo>
                      <a:pt x="353" y="1550"/>
                    </a:lnTo>
                    <a:lnTo>
                      <a:pt x="382" y="1562"/>
                    </a:lnTo>
                    <a:lnTo>
                      <a:pt x="411" y="1573"/>
                    </a:lnTo>
                    <a:lnTo>
                      <a:pt x="441" y="1583"/>
                    </a:lnTo>
                    <a:lnTo>
                      <a:pt x="473" y="1592"/>
                    </a:lnTo>
                    <a:lnTo>
                      <a:pt x="505" y="1598"/>
                    </a:lnTo>
                    <a:lnTo>
                      <a:pt x="537" y="1603"/>
                    </a:lnTo>
                    <a:lnTo>
                      <a:pt x="570" y="1608"/>
                    </a:lnTo>
                    <a:lnTo>
                      <a:pt x="605" y="1611"/>
                    </a:lnTo>
                    <a:lnTo>
                      <a:pt x="640" y="1611"/>
                    </a:lnTo>
                    <a:close/>
                  </a:path>
                </a:pathLst>
              </a:custGeom>
              <a:solidFill>
                <a:srgbClr val="1526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" name="Freeform 68"/>
              <p:cNvSpPr>
                <a:spLocks/>
              </p:cNvSpPr>
              <p:nvPr/>
            </p:nvSpPr>
            <p:spPr bwMode="auto">
              <a:xfrm>
                <a:off x="734" y="803"/>
                <a:ext cx="92" cy="40"/>
              </a:xfrm>
              <a:custGeom>
                <a:avLst/>
                <a:gdLst>
                  <a:gd name="T0" fmla="*/ 467 w 830"/>
                  <a:gd name="T1" fmla="*/ 360 h 361"/>
                  <a:gd name="T2" fmla="*/ 495 w 830"/>
                  <a:gd name="T3" fmla="*/ 358 h 361"/>
                  <a:gd name="T4" fmla="*/ 526 w 830"/>
                  <a:gd name="T5" fmla="*/ 352 h 361"/>
                  <a:gd name="T6" fmla="*/ 557 w 830"/>
                  <a:gd name="T7" fmla="*/ 343 h 361"/>
                  <a:gd name="T8" fmla="*/ 604 w 830"/>
                  <a:gd name="T9" fmla="*/ 328 h 361"/>
                  <a:gd name="T10" fmla="*/ 651 w 830"/>
                  <a:gd name="T11" fmla="*/ 306 h 361"/>
                  <a:gd name="T12" fmla="*/ 680 w 830"/>
                  <a:gd name="T13" fmla="*/ 289 h 361"/>
                  <a:gd name="T14" fmla="*/ 709 w 830"/>
                  <a:gd name="T15" fmla="*/ 271 h 361"/>
                  <a:gd name="T16" fmla="*/ 736 w 830"/>
                  <a:gd name="T17" fmla="*/ 251 h 361"/>
                  <a:gd name="T18" fmla="*/ 761 w 830"/>
                  <a:gd name="T19" fmla="*/ 230 h 361"/>
                  <a:gd name="T20" fmla="*/ 782 w 830"/>
                  <a:gd name="T21" fmla="*/ 208 h 361"/>
                  <a:gd name="T22" fmla="*/ 800 w 830"/>
                  <a:gd name="T23" fmla="*/ 185 h 361"/>
                  <a:gd name="T24" fmla="*/ 815 w 830"/>
                  <a:gd name="T25" fmla="*/ 160 h 361"/>
                  <a:gd name="T26" fmla="*/ 824 w 830"/>
                  <a:gd name="T27" fmla="*/ 136 h 361"/>
                  <a:gd name="T28" fmla="*/ 829 w 830"/>
                  <a:gd name="T29" fmla="*/ 112 h 361"/>
                  <a:gd name="T30" fmla="*/ 829 w 830"/>
                  <a:gd name="T31" fmla="*/ 84 h 361"/>
                  <a:gd name="T32" fmla="*/ 825 w 830"/>
                  <a:gd name="T33" fmla="*/ 59 h 361"/>
                  <a:gd name="T34" fmla="*/ 817 w 830"/>
                  <a:gd name="T35" fmla="*/ 37 h 361"/>
                  <a:gd name="T36" fmla="*/ 805 w 830"/>
                  <a:gd name="T37" fmla="*/ 22 h 361"/>
                  <a:gd name="T38" fmla="*/ 790 w 830"/>
                  <a:gd name="T39" fmla="*/ 11 h 361"/>
                  <a:gd name="T40" fmla="*/ 772 w 830"/>
                  <a:gd name="T41" fmla="*/ 4 h 361"/>
                  <a:gd name="T42" fmla="*/ 753 w 830"/>
                  <a:gd name="T43" fmla="*/ 1 h 361"/>
                  <a:gd name="T44" fmla="*/ 732 w 830"/>
                  <a:gd name="T45" fmla="*/ 1 h 361"/>
                  <a:gd name="T46" fmla="*/ 699 w 830"/>
                  <a:gd name="T47" fmla="*/ 5 h 361"/>
                  <a:gd name="T48" fmla="*/ 655 w 830"/>
                  <a:gd name="T49" fmla="*/ 18 h 361"/>
                  <a:gd name="T50" fmla="*/ 614 w 830"/>
                  <a:gd name="T51" fmla="*/ 35 h 361"/>
                  <a:gd name="T52" fmla="*/ 580 w 830"/>
                  <a:gd name="T53" fmla="*/ 53 h 361"/>
                  <a:gd name="T54" fmla="*/ 0 w 830"/>
                  <a:gd name="T55" fmla="*/ 81 h 361"/>
                  <a:gd name="T56" fmla="*/ 28 w 830"/>
                  <a:gd name="T57" fmla="*/ 256 h 361"/>
                  <a:gd name="T58" fmla="*/ 69 w 830"/>
                  <a:gd name="T59" fmla="*/ 273 h 361"/>
                  <a:gd name="T60" fmla="*/ 116 w 830"/>
                  <a:gd name="T61" fmla="*/ 301 h 361"/>
                  <a:gd name="T62" fmla="*/ 155 w 830"/>
                  <a:gd name="T63" fmla="*/ 328 h 361"/>
                  <a:gd name="T64" fmla="*/ 183 w 830"/>
                  <a:gd name="T65" fmla="*/ 342 h 361"/>
                  <a:gd name="T66" fmla="*/ 221 w 830"/>
                  <a:gd name="T67" fmla="*/ 354 h 361"/>
                  <a:gd name="T68" fmla="*/ 271 w 830"/>
                  <a:gd name="T69" fmla="*/ 360 h 361"/>
                  <a:gd name="T70" fmla="*/ 453 w 830"/>
                  <a:gd name="T71" fmla="*/ 361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30" h="361">
                    <a:moveTo>
                      <a:pt x="453" y="361"/>
                    </a:moveTo>
                    <a:lnTo>
                      <a:pt x="467" y="360"/>
                    </a:lnTo>
                    <a:lnTo>
                      <a:pt x="481" y="359"/>
                    </a:lnTo>
                    <a:lnTo>
                      <a:pt x="495" y="358"/>
                    </a:lnTo>
                    <a:lnTo>
                      <a:pt x="510" y="355"/>
                    </a:lnTo>
                    <a:lnTo>
                      <a:pt x="526" y="352"/>
                    </a:lnTo>
                    <a:lnTo>
                      <a:pt x="541" y="349"/>
                    </a:lnTo>
                    <a:lnTo>
                      <a:pt x="557" y="343"/>
                    </a:lnTo>
                    <a:lnTo>
                      <a:pt x="572" y="339"/>
                    </a:lnTo>
                    <a:lnTo>
                      <a:pt x="604" y="328"/>
                    </a:lnTo>
                    <a:lnTo>
                      <a:pt x="635" y="313"/>
                    </a:lnTo>
                    <a:lnTo>
                      <a:pt x="651" y="306"/>
                    </a:lnTo>
                    <a:lnTo>
                      <a:pt x="665" y="297"/>
                    </a:lnTo>
                    <a:lnTo>
                      <a:pt x="680" y="289"/>
                    </a:lnTo>
                    <a:lnTo>
                      <a:pt x="695" y="280"/>
                    </a:lnTo>
                    <a:lnTo>
                      <a:pt x="709" y="271"/>
                    </a:lnTo>
                    <a:lnTo>
                      <a:pt x="723" y="261"/>
                    </a:lnTo>
                    <a:lnTo>
                      <a:pt x="736" y="251"/>
                    </a:lnTo>
                    <a:lnTo>
                      <a:pt x="748" y="240"/>
                    </a:lnTo>
                    <a:lnTo>
                      <a:pt x="761" y="230"/>
                    </a:lnTo>
                    <a:lnTo>
                      <a:pt x="771" y="219"/>
                    </a:lnTo>
                    <a:lnTo>
                      <a:pt x="782" y="208"/>
                    </a:lnTo>
                    <a:lnTo>
                      <a:pt x="791" y="196"/>
                    </a:lnTo>
                    <a:lnTo>
                      <a:pt x="800" y="185"/>
                    </a:lnTo>
                    <a:lnTo>
                      <a:pt x="807" y="173"/>
                    </a:lnTo>
                    <a:lnTo>
                      <a:pt x="815" y="160"/>
                    </a:lnTo>
                    <a:lnTo>
                      <a:pt x="820" y="149"/>
                    </a:lnTo>
                    <a:lnTo>
                      <a:pt x="824" y="136"/>
                    </a:lnTo>
                    <a:lnTo>
                      <a:pt x="827" y="124"/>
                    </a:lnTo>
                    <a:lnTo>
                      <a:pt x="829" y="112"/>
                    </a:lnTo>
                    <a:lnTo>
                      <a:pt x="830" y="100"/>
                    </a:lnTo>
                    <a:lnTo>
                      <a:pt x="829" y="84"/>
                    </a:lnTo>
                    <a:lnTo>
                      <a:pt x="828" y="70"/>
                    </a:lnTo>
                    <a:lnTo>
                      <a:pt x="825" y="59"/>
                    </a:lnTo>
                    <a:lnTo>
                      <a:pt x="822" y="47"/>
                    </a:lnTo>
                    <a:lnTo>
                      <a:pt x="817" y="37"/>
                    </a:lnTo>
                    <a:lnTo>
                      <a:pt x="811" y="29"/>
                    </a:lnTo>
                    <a:lnTo>
                      <a:pt x="805" y="22"/>
                    </a:lnTo>
                    <a:lnTo>
                      <a:pt x="798" y="15"/>
                    </a:lnTo>
                    <a:lnTo>
                      <a:pt x="790" y="11"/>
                    </a:lnTo>
                    <a:lnTo>
                      <a:pt x="782" y="7"/>
                    </a:lnTo>
                    <a:lnTo>
                      <a:pt x="772" y="4"/>
                    </a:lnTo>
                    <a:lnTo>
                      <a:pt x="763" y="2"/>
                    </a:lnTo>
                    <a:lnTo>
                      <a:pt x="753" y="1"/>
                    </a:lnTo>
                    <a:lnTo>
                      <a:pt x="743" y="0"/>
                    </a:lnTo>
                    <a:lnTo>
                      <a:pt x="732" y="1"/>
                    </a:lnTo>
                    <a:lnTo>
                      <a:pt x="722" y="1"/>
                    </a:lnTo>
                    <a:lnTo>
                      <a:pt x="699" y="5"/>
                    </a:lnTo>
                    <a:lnTo>
                      <a:pt x="677" y="10"/>
                    </a:lnTo>
                    <a:lnTo>
                      <a:pt x="655" y="18"/>
                    </a:lnTo>
                    <a:lnTo>
                      <a:pt x="634" y="26"/>
                    </a:lnTo>
                    <a:lnTo>
                      <a:pt x="614" y="35"/>
                    </a:lnTo>
                    <a:lnTo>
                      <a:pt x="596" y="44"/>
                    </a:lnTo>
                    <a:lnTo>
                      <a:pt x="580" y="53"/>
                    </a:lnTo>
                    <a:lnTo>
                      <a:pt x="566" y="62"/>
                    </a:lnTo>
                    <a:lnTo>
                      <a:pt x="0" y="81"/>
                    </a:lnTo>
                    <a:lnTo>
                      <a:pt x="1" y="248"/>
                    </a:lnTo>
                    <a:lnTo>
                      <a:pt x="28" y="256"/>
                    </a:lnTo>
                    <a:lnTo>
                      <a:pt x="50" y="265"/>
                    </a:lnTo>
                    <a:lnTo>
                      <a:pt x="69" y="273"/>
                    </a:lnTo>
                    <a:lnTo>
                      <a:pt x="87" y="282"/>
                    </a:lnTo>
                    <a:lnTo>
                      <a:pt x="116" y="301"/>
                    </a:lnTo>
                    <a:lnTo>
                      <a:pt x="141" y="319"/>
                    </a:lnTo>
                    <a:lnTo>
                      <a:pt x="155" y="328"/>
                    </a:lnTo>
                    <a:lnTo>
                      <a:pt x="168" y="335"/>
                    </a:lnTo>
                    <a:lnTo>
                      <a:pt x="183" y="342"/>
                    </a:lnTo>
                    <a:lnTo>
                      <a:pt x="201" y="349"/>
                    </a:lnTo>
                    <a:lnTo>
                      <a:pt x="221" y="354"/>
                    </a:lnTo>
                    <a:lnTo>
                      <a:pt x="245" y="357"/>
                    </a:lnTo>
                    <a:lnTo>
                      <a:pt x="271" y="360"/>
                    </a:lnTo>
                    <a:lnTo>
                      <a:pt x="303" y="360"/>
                    </a:lnTo>
                    <a:lnTo>
                      <a:pt x="453" y="361"/>
                    </a:lnTo>
                    <a:close/>
                  </a:path>
                </a:pathLst>
              </a:custGeom>
              <a:solidFill>
                <a:srgbClr val="209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" name="Freeform 69"/>
              <p:cNvSpPr>
                <a:spLocks/>
              </p:cNvSpPr>
              <p:nvPr/>
            </p:nvSpPr>
            <p:spPr bwMode="auto">
              <a:xfrm>
                <a:off x="211" y="339"/>
                <a:ext cx="620" cy="969"/>
              </a:xfrm>
              <a:custGeom>
                <a:avLst/>
                <a:gdLst>
                  <a:gd name="T0" fmla="*/ 3 w 5586"/>
                  <a:gd name="T1" fmla="*/ 6419 h 8721"/>
                  <a:gd name="T2" fmla="*/ 33 w 5586"/>
                  <a:gd name="T3" fmla="*/ 6733 h 8721"/>
                  <a:gd name="T4" fmla="*/ 88 w 5586"/>
                  <a:gd name="T5" fmla="*/ 7082 h 8721"/>
                  <a:gd name="T6" fmla="*/ 164 w 5586"/>
                  <a:gd name="T7" fmla="*/ 7449 h 8721"/>
                  <a:gd name="T8" fmla="*/ 256 w 5586"/>
                  <a:gd name="T9" fmla="*/ 7809 h 8721"/>
                  <a:gd name="T10" fmla="*/ 359 w 5586"/>
                  <a:gd name="T11" fmla="*/ 8144 h 8721"/>
                  <a:gd name="T12" fmla="*/ 469 w 5586"/>
                  <a:gd name="T13" fmla="*/ 8430 h 8721"/>
                  <a:gd name="T14" fmla="*/ 581 w 5586"/>
                  <a:gd name="T15" fmla="*/ 8645 h 8721"/>
                  <a:gd name="T16" fmla="*/ 627 w 5586"/>
                  <a:gd name="T17" fmla="*/ 8684 h 8721"/>
                  <a:gd name="T18" fmla="*/ 570 w 5586"/>
                  <a:gd name="T19" fmla="*/ 8480 h 8721"/>
                  <a:gd name="T20" fmla="*/ 492 w 5586"/>
                  <a:gd name="T21" fmla="*/ 8205 h 8721"/>
                  <a:gd name="T22" fmla="*/ 427 w 5586"/>
                  <a:gd name="T23" fmla="*/ 7984 h 8721"/>
                  <a:gd name="T24" fmla="*/ 385 w 5586"/>
                  <a:gd name="T25" fmla="*/ 7848 h 8721"/>
                  <a:gd name="T26" fmla="*/ 333 w 5586"/>
                  <a:gd name="T27" fmla="*/ 7632 h 8721"/>
                  <a:gd name="T28" fmla="*/ 291 w 5586"/>
                  <a:gd name="T29" fmla="*/ 7383 h 8721"/>
                  <a:gd name="T30" fmla="*/ 266 w 5586"/>
                  <a:gd name="T31" fmla="*/ 7141 h 8721"/>
                  <a:gd name="T32" fmla="*/ 267 w 5586"/>
                  <a:gd name="T33" fmla="*/ 5859 h 8721"/>
                  <a:gd name="T34" fmla="*/ 334 w 5586"/>
                  <a:gd name="T35" fmla="*/ 5324 h 8721"/>
                  <a:gd name="T36" fmla="*/ 477 w 5586"/>
                  <a:gd name="T37" fmla="*/ 4761 h 8721"/>
                  <a:gd name="T38" fmla="*/ 680 w 5586"/>
                  <a:gd name="T39" fmla="*/ 4194 h 8721"/>
                  <a:gd name="T40" fmla="*/ 928 w 5586"/>
                  <a:gd name="T41" fmla="*/ 3641 h 8721"/>
                  <a:gd name="T42" fmla="*/ 1203 w 5586"/>
                  <a:gd name="T43" fmla="*/ 3125 h 8721"/>
                  <a:gd name="T44" fmla="*/ 1490 w 5586"/>
                  <a:gd name="T45" fmla="*/ 2665 h 8721"/>
                  <a:gd name="T46" fmla="*/ 1774 w 5586"/>
                  <a:gd name="T47" fmla="*/ 2285 h 8721"/>
                  <a:gd name="T48" fmla="*/ 2071 w 5586"/>
                  <a:gd name="T49" fmla="*/ 1969 h 8721"/>
                  <a:gd name="T50" fmla="*/ 2431 w 5586"/>
                  <a:gd name="T51" fmla="*/ 1619 h 8721"/>
                  <a:gd name="T52" fmla="*/ 2740 w 5586"/>
                  <a:gd name="T53" fmla="*/ 1344 h 8721"/>
                  <a:gd name="T54" fmla="*/ 2925 w 5586"/>
                  <a:gd name="T55" fmla="*/ 1193 h 8721"/>
                  <a:gd name="T56" fmla="*/ 3125 w 5586"/>
                  <a:gd name="T57" fmla="*/ 1048 h 8721"/>
                  <a:gd name="T58" fmla="*/ 3344 w 5586"/>
                  <a:gd name="T59" fmla="*/ 904 h 8721"/>
                  <a:gd name="T60" fmla="*/ 3583 w 5586"/>
                  <a:gd name="T61" fmla="*/ 762 h 8721"/>
                  <a:gd name="T62" fmla="*/ 3815 w 5586"/>
                  <a:gd name="T63" fmla="*/ 635 h 8721"/>
                  <a:gd name="T64" fmla="*/ 4046 w 5586"/>
                  <a:gd name="T65" fmla="*/ 516 h 8721"/>
                  <a:gd name="T66" fmla="*/ 4287 w 5586"/>
                  <a:gd name="T67" fmla="*/ 405 h 8721"/>
                  <a:gd name="T68" fmla="*/ 4526 w 5586"/>
                  <a:gd name="T69" fmla="*/ 307 h 8721"/>
                  <a:gd name="T70" fmla="*/ 4812 w 5586"/>
                  <a:gd name="T71" fmla="*/ 223 h 8721"/>
                  <a:gd name="T72" fmla="*/ 5168 w 5586"/>
                  <a:gd name="T73" fmla="*/ 127 h 8721"/>
                  <a:gd name="T74" fmla="*/ 5470 w 5586"/>
                  <a:gd name="T75" fmla="*/ 43 h 8721"/>
                  <a:gd name="T76" fmla="*/ 5575 w 5586"/>
                  <a:gd name="T77" fmla="*/ 5 h 8721"/>
                  <a:gd name="T78" fmla="*/ 5177 w 5586"/>
                  <a:gd name="T79" fmla="*/ 25 h 8721"/>
                  <a:gd name="T80" fmla="*/ 4620 w 5586"/>
                  <a:gd name="T81" fmla="*/ 131 h 8721"/>
                  <a:gd name="T82" fmla="*/ 4066 w 5586"/>
                  <a:gd name="T83" fmla="*/ 307 h 8721"/>
                  <a:gd name="T84" fmla="*/ 3527 w 5586"/>
                  <a:gd name="T85" fmla="*/ 537 h 8721"/>
                  <a:gd name="T86" fmla="*/ 3018 w 5586"/>
                  <a:gd name="T87" fmla="*/ 805 h 8721"/>
                  <a:gd name="T88" fmla="*/ 2554 w 5586"/>
                  <a:gd name="T89" fmla="*/ 1098 h 8721"/>
                  <a:gd name="T90" fmla="*/ 2149 w 5586"/>
                  <a:gd name="T91" fmla="*/ 1398 h 8721"/>
                  <a:gd name="T92" fmla="*/ 1818 w 5586"/>
                  <a:gd name="T93" fmla="*/ 1693 h 8721"/>
                  <a:gd name="T94" fmla="*/ 1529 w 5586"/>
                  <a:gd name="T95" fmla="*/ 2007 h 8721"/>
                  <a:gd name="T96" fmla="*/ 1230 w 5586"/>
                  <a:gd name="T97" fmla="*/ 2389 h 8721"/>
                  <a:gd name="T98" fmla="*/ 934 w 5586"/>
                  <a:gd name="T99" fmla="*/ 2826 h 8721"/>
                  <a:gd name="T100" fmla="*/ 656 w 5586"/>
                  <a:gd name="T101" fmla="*/ 3310 h 8721"/>
                  <a:gd name="T102" fmla="*/ 409 w 5586"/>
                  <a:gd name="T103" fmla="*/ 3829 h 8721"/>
                  <a:gd name="T104" fmla="*/ 208 w 5586"/>
                  <a:gd name="T105" fmla="*/ 4375 h 8721"/>
                  <a:gd name="T106" fmla="*/ 69 w 5586"/>
                  <a:gd name="T107" fmla="*/ 4937 h 8721"/>
                  <a:gd name="T108" fmla="*/ 3 w 5586"/>
                  <a:gd name="T109" fmla="*/ 5506 h 8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586" h="8721">
                    <a:moveTo>
                      <a:pt x="0" y="5648"/>
                    </a:moveTo>
                    <a:lnTo>
                      <a:pt x="0" y="6285"/>
                    </a:lnTo>
                    <a:lnTo>
                      <a:pt x="0" y="6350"/>
                    </a:lnTo>
                    <a:lnTo>
                      <a:pt x="3" y="6419"/>
                    </a:lnTo>
                    <a:lnTo>
                      <a:pt x="8" y="6493"/>
                    </a:lnTo>
                    <a:lnTo>
                      <a:pt x="15" y="6570"/>
                    </a:lnTo>
                    <a:lnTo>
                      <a:pt x="23" y="6650"/>
                    </a:lnTo>
                    <a:lnTo>
                      <a:pt x="33" y="6733"/>
                    </a:lnTo>
                    <a:lnTo>
                      <a:pt x="45" y="6817"/>
                    </a:lnTo>
                    <a:lnTo>
                      <a:pt x="57" y="6904"/>
                    </a:lnTo>
                    <a:lnTo>
                      <a:pt x="72" y="6992"/>
                    </a:lnTo>
                    <a:lnTo>
                      <a:pt x="88" y="7082"/>
                    </a:lnTo>
                    <a:lnTo>
                      <a:pt x="105" y="7173"/>
                    </a:lnTo>
                    <a:lnTo>
                      <a:pt x="124" y="7265"/>
                    </a:lnTo>
                    <a:lnTo>
                      <a:pt x="143" y="7356"/>
                    </a:lnTo>
                    <a:lnTo>
                      <a:pt x="164" y="7449"/>
                    </a:lnTo>
                    <a:lnTo>
                      <a:pt x="185" y="7540"/>
                    </a:lnTo>
                    <a:lnTo>
                      <a:pt x="208" y="7631"/>
                    </a:lnTo>
                    <a:lnTo>
                      <a:pt x="232" y="7721"/>
                    </a:lnTo>
                    <a:lnTo>
                      <a:pt x="256" y="7809"/>
                    </a:lnTo>
                    <a:lnTo>
                      <a:pt x="280" y="7897"/>
                    </a:lnTo>
                    <a:lnTo>
                      <a:pt x="306" y="7982"/>
                    </a:lnTo>
                    <a:lnTo>
                      <a:pt x="332" y="8064"/>
                    </a:lnTo>
                    <a:lnTo>
                      <a:pt x="359" y="8144"/>
                    </a:lnTo>
                    <a:lnTo>
                      <a:pt x="386" y="8220"/>
                    </a:lnTo>
                    <a:lnTo>
                      <a:pt x="414" y="8294"/>
                    </a:lnTo>
                    <a:lnTo>
                      <a:pt x="441" y="8363"/>
                    </a:lnTo>
                    <a:lnTo>
                      <a:pt x="469" y="8430"/>
                    </a:lnTo>
                    <a:lnTo>
                      <a:pt x="497" y="8491"/>
                    </a:lnTo>
                    <a:lnTo>
                      <a:pt x="525" y="8547"/>
                    </a:lnTo>
                    <a:lnTo>
                      <a:pt x="553" y="8599"/>
                    </a:lnTo>
                    <a:lnTo>
                      <a:pt x="581" y="8645"/>
                    </a:lnTo>
                    <a:lnTo>
                      <a:pt x="609" y="8686"/>
                    </a:lnTo>
                    <a:lnTo>
                      <a:pt x="637" y="8721"/>
                    </a:lnTo>
                    <a:lnTo>
                      <a:pt x="634" y="8709"/>
                    </a:lnTo>
                    <a:lnTo>
                      <a:pt x="627" y="8684"/>
                    </a:lnTo>
                    <a:lnTo>
                      <a:pt x="617" y="8647"/>
                    </a:lnTo>
                    <a:lnTo>
                      <a:pt x="604" y="8599"/>
                    </a:lnTo>
                    <a:lnTo>
                      <a:pt x="588" y="8543"/>
                    </a:lnTo>
                    <a:lnTo>
                      <a:pt x="570" y="8480"/>
                    </a:lnTo>
                    <a:lnTo>
                      <a:pt x="551" y="8413"/>
                    </a:lnTo>
                    <a:lnTo>
                      <a:pt x="531" y="8343"/>
                    </a:lnTo>
                    <a:lnTo>
                      <a:pt x="512" y="8273"/>
                    </a:lnTo>
                    <a:lnTo>
                      <a:pt x="492" y="8205"/>
                    </a:lnTo>
                    <a:lnTo>
                      <a:pt x="473" y="8139"/>
                    </a:lnTo>
                    <a:lnTo>
                      <a:pt x="456" y="8079"/>
                    </a:lnTo>
                    <a:lnTo>
                      <a:pt x="440" y="8027"/>
                    </a:lnTo>
                    <a:lnTo>
                      <a:pt x="427" y="7984"/>
                    </a:lnTo>
                    <a:lnTo>
                      <a:pt x="418" y="7952"/>
                    </a:lnTo>
                    <a:lnTo>
                      <a:pt x="412" y="7933"/>
                    </a:lnTo>
                    <a:lnTo>
                      <a:pt x="398" y="7893"/>
                    </a:lnTo>
                    <a:lnTo>
                      <a:pt x="385" y="7848"/>
                    </a:lnTo>
                    <a:lnTo>
                      <a:pt x="371" y="7799"/>
                    </a:lnTo>
                    <a:lnTo>
                      <a:pt x="359" y="7746"/>
                    </a:lnTo>
                    <a:lnTo>
                      <a:pt x="346" y="7690"/>
                    </a:lnTo>
                    <a:lnTo>
                      <a:pt x="333" y="7632"/>
                    </a:lnTo>
                    <a:lnTo>
                      <a:pt x="322" y="7571"/>
                    </a:lnTo>
                    <a:lnTo>
                      <a:pt x="310" y="7509"/>
                    </a:lnTo>
                    <a:lnTo>
                      <a:pt x="299" y="7447"/>
                    </a:lnTo>
                    <a:lnTo>
                      <a:pt x="291" y="7383"/>
                    </a:lnTo>
                    <a:lnTo>
                      <a:pt x="283" y="7320"/>
                    </a:lnTo>
                    <a:lnTo>
                      <a:pt x="275" y="7259"/>
                    </a:lnTo>
                    <a:lnTo>
                      <a:pt x="270" y="7198"/>
                    </a:lnTo>
                    <a:lnTo>
                      <a:pt x="266" y="7141"/>
                    </a:lnTo>
                    <a:lnTo>
                      <a:pt x="263" y="7086"/>
                    </a:lnTo>
                    <a:lnTo>
                      <a:pt x="262" y="7034"/>
                    </a:lnTo>
                    <a:lnTo>
                      <a:pt x="263" y="5985"/>
                    </a:lnTo>
                    <a:lnTo>
                      <a:pt x="267" y="5859"/>
                    </a:lnTo>
                    <a:lnTo>
                      <a:pt x="276" y="5729"/>
                    </a:lnTo>
                    <a:lnTo>
                      <a:pt x="290" y="5596"/>
                    </a:lnTo>
                    <a:lnTo>
                      <a:pt x="310" y="5461"/>
                    </a:lnTo>
                    <a:lnTo>
                      <a:pt x="334" y="5324"/>
                    </a:lnTo>
                    <a:lnTo>
                      <a:pt x="364" y="5185"/>
                    </a:lnTo>
                    <a:lnTo>
                      <a:pt x="397" y="5045"/>
                    </a:lnTo>
                    <a:lnTo>
                      <a:pt x="436" y="4903"/>
                    </a:lnTo>
                    <a:lnTo>
                      <a:pt x="477" y="4761"/>
                    </a:lnTo>
                    <a:lnTo>
                      <a:pt x="523" y="4620"/>
                    </a:lnTo>
                    <a:lnTo>
                      <a:pt x="572" y="4478"/>
                    </a:lnTo>
                    <a:lnTo>
                      <a:pt x="625" y="4336"/>
                    </a:lnTo>
                    <a:lnTo>
                      <a:pt x="680" y="4194"/>
                    </a:lnTo>
                    <a:lnTo>
                      <a:pt x="738" y="4053"/>
                    </a:lnTo>
                    <a:lnTo>
                      <a:pt x="800" y="3914"/>
                    </a:lnTo>
                    <a:lnTo>
                      <a:pt x="862" y="3776"/>
                    </a:lnTo>
                    <a:lnTo>
                      <a:pt x="928" y="3641"/>
                    </a:lnTo>
                    <a:lnTo>
                      <a:pt x="994" y="3507"/>
                    </a:lnTo>
                    <a:lnTo>
                      <a:pt x="1062" y="3377"/>
                    </a:lnTo>
                    <a:lnTo>
                      <a:pt x="1132" y="3249"/>
                    </a:lnTo>
                    <a:lnTo>
                      <a:pt x="1203" y="3125"/>
                    </a:lnTo>
                    <a:lnTo>
                      <a:pt x="1273" y="3004"/>
                    </a:lnTo>
                    <a:lnTo>
                      <a:pt x="1345" y="2886"/>
                    </a:lnTo>
                    <a:lnTo>
                      <a:pt x="1417" y="2773"/>
                    </a:lnTo>
                    <a:lnTo>
                      <a:pt x="1490" y="2665"/>
                    </a:lnTo>
                    <a:lnTo>
                      <a:pt x="1562" y="2562"/>
                    </a:lnTo>
                    <a:lnTo>
                      <a:pt x="1633" y="2464"/>
                    </a:lnTo>
                    <a:lnTo>
                      <a:pt x="1704" y="2372"/>
                    </a:lnTo>
                    <a:lnTo>
                      <a:pt x="1774" y="2285"/>
                    </a:lnTo>
                    <a:lnTo>
                      <a:pt x="1842" y="2205"/>
                    </a:lnTo>
                    <a:lnTo>
                      <a:pt x="1909" y="2131"/>
                    </a:lnTo>
                    <a:lnTo>
                      <a:pt x="1975" y="2064"/>
                    </a:lnTo>
                    <a:lnTo>
                      <a:pt x="2071" y="1969"/>
                    </a:lnTo>
                    <a:lnTo>
                      <a:pt x="2164" y="1878"/>
                    </a:lnTo>
                    <a:lnTo>
                      <a:pt x="2255" y="1789"/>
                    </a:lnTo>
                    <a:lnTo>
                      <a:pt x="2344" y="1703"/>
                    </a:lnTo>
                    <a:lnTo>
                      <a:pt x="2431" y="1619"/>
                    </a:lnTo>
                    <a:lnTo>
                      <a:pt x="2518" y="1538"/>
                    </a:lnTo>
                    <a:lnTo>
                      <a:pt x="2606" y="1459"/>
                    </a:lnTo>
                    <a:lnTo>
                      <a:pt x="2695" y="1381"/>
                    </a:lnTo>
                    <a:lnTo>
                      <a:pt x="2740" y="1344"/>
                    </a:lnTo>
                    <a:lnTo>
                      <a:pt x="2786" y="1306"/>
                    </a:lnTo>
                    <a:lnTo>
                      <a:pt x="2831" y="1268"/>
                    </a:lnTo>
                    <a:lnTo>
                      <a:pt x="2878" y="1230"/>
                    </a:lnTo>
                    <a:lnTo>
                      <a:pt x="2925" y="1193"/>
                    </a:lnTo>
                    <a:lnTo>
                      <a:pt x="2974" y="1156"/>
                    </a:lnTo>
                    <a:lnTo>
                      <a:pt x="3024" y="1121"/>
                    </a:lnTo>
                    <a:lnTo>
                      <a:pt x="3073" y="1084"/>
                    </a:lnTo>
                    <a:lnTo>
                      <a:pt x="3125" y="1048"/>
                    </a:lnTo>
                    <a:lnTo>
                      <a:pt x="3178" y="1011"/>
                    </a:lnTo>
                    <a:lnTo>
                      <a:pt x="3232" y="976"/>
                    </a:lnTo>
                    <a:lnTo>
                      <a:pt x="3287" y="940"/>
                    </a:lnTo>
                    <a:lnTo>
                      <a:pt x="3344" y="904"/>
                    </a:lnTo>
                    <a:lnTo>
                      <a:pt x="3402" y="868"/>
                    </a:lnTo>
                    <a:lnTo>
                      <a:pt x="3462" y="832"/>
                    </a:lnTo>
                    <a:lnTo>
                      <a:pt x="3525" y="796"/>
                    </a:lnTo>
                    <a:lnTo>
                      <a:pt x="3583" y="762"/>
                    </a:lnTo>
                    <a:lnTo>
                      <a:pt x="3641" y="730"/>
                    </a:lnTo>
                    <a:lnTo>
                      <a:pt x="3699" y="697"/>
                    </a:lnTo>
                    <a:lnTo>
                      <a:pt x="3757" y="666"/>
                    </a:lnTo>
                    <a:lnTo>
                      <a:pt x="3815" y="635"/>
                    </a:lnTo>
                    <a:lnTo>
                      <a:pt x="3872" y="605"/>
                    </a:lnTo>
                    <a:lnTo>
                      <a:pt x="3930" y="575"/>
                    </a:lnTo>
                    <a:lnTo>
                      <a:pt x="3988" y="546"/>
                    </a:lnTo>
                    <a:lnTo>
                      <a:pt x="4046" y="516"/>
                    </a:lnTo>
                    <a:lnTo>
                      <a:pt x="4105" y="488"/>
                    </a:lnTo>
                    <a:lnTo>
                      <a:pt x="4165" y="461"/>
                    </a:lnTo>
                    <a:lnTo>
                      <a:pt x="4226" y="432"/>
                    </a:lnTo>
                    <a:lnTo>
                      <a:pt x="4287" y="405"/>
                    </a:lnTo>
                    <a:lnTo>
                      <a:pt x="4351" y="377"/>
                    </a:lnTo>
                    <a:lnTo>
                      <a:pt x="4415" y="351"/>
                    </a:lnTo>
                    <a:lnTo>
                      <a:pt x="4481" y="324"/>
                    </a:lnTo>
                    <a:lnTo>
                      <a:pt x="4526" y="307"/>
                    </a:lnTo>
                    <a:lnTo>
                      <a:pt x="4583" y="288"/>
                    </a:lnTo>
                    <a:lnTo>
                      <a:pt x="4652" y="268"/>
                    </a:lnTo>
                    <a:lnTo>
                      <a:pt x="4728" y="246"/>
                    </a:lnTo>
                    <a:lnTo>
                      <a:pt x="4812" y="223"/>
                    </a:lnTo>
                    <a:lnTo>
                      <a:pt x="4898" y="199"/>
                    </a:lnTo>
                    <a:lnTo>
                      <a:pt x="4988" y="175"/>
                    </a:lnTo>
                    <a:lnTo>
                      <a:pt x="5079" y="150"/>
                    </a:lnTo>
                    <a:lnTo>
                      <a:pt x="5168" y="127"/>
                    </a:lnTo>
                    <a:lnTo>
                      <a:pt x="5253" y="104"/>
                    </a:lnTo>
                    <a:lnTo>
                      <a:pt x="5333" y="82"/>
                    </a:lnTo>
                    <a:lnTo>
                      <a:pt x="5406" y="61"/>
                    </a:lnTo>
                    <a:lnTo>
                      <a:pt x="5470" y="43"/>
                    </a:lnTo>
                    <a:lnTo>
                      <a:pt x="5522" y="26"/>
                    </a:lnTo>
                    <a:lnTo>
                      <a:pt x="5544" y="19"/>
                    </a:lnTo>
                    <a:lnTo>
                      <a:pt x="5562" y="12"/>
                    </a:lnTo>
                    <a:lnTo>
                      <a:pt x="5575" y="5"/>
                    </a:lnTo>
                    <a:lnTo>
                      <a:pt x="5586" y="0"/>
                    </a:lnTo>
                    <a:lnTo>
                      <a:pt x="5451" y="3"/>
                    </a:lnTo>
                    <a:lnTo>
                      <a:pt x="5314" y="12"/>
                    </a:lnTo>
                    <a:lnTo>
                      <a:pt x="5177" y="25"/>
                    </a:lnTo>
                    <a:lnTo>
                      <a:pt x="5038" y="45"/>
                    </a:lnTo>
                    <a:lnTo>
                      <a:pt x="4900" y="69"/>
                    </a:lnTo>
                    <a:lnTo>
                      <a:pt x="4760" y="98"/>
                    </a:lnTo>
                    <a:lnTo>
                      <a:pt x="4620" y="131"/>
                    </a:lnTo>
                    <a:lnTo>
                      <a:pt x="4481" y="169"/>
                    </a:lnTo>
                    <a:lnTo>
                      <a:pt x="4342" y="211"/>
                    </a:lnTo>
                    <a:lnTo>
                      <a:pt x="4204" y="258"/>
                    </a:lnTo>
                    <a:lnTo>
                      <a:pt x="4066" y="307"/>
                    </a:lnTo>
                    <a:lnTo>
                      <a:pt x="3929" y="361"/>
                    </a:lnTo>
                    <a:lnTo>
                      <a:pt x="3793" y="416"/>
                    </a:lnTo>
                    <a:lnTo>
                      <a:pt x="3659" y="475"/>
                    </a:lnTo>
                    <a:lnTo>
                      <a:pt x="3527" y="537"/>
                    </a:lnTo>
                    <a:lnTo>
                      <a:pt x="3397" y="601"/>
                    </a:lnTo>
                    <a:lnTo>
                      <a:pt x="3268" y="668"/>
                    </a:lnTo>
                    <a:lnTo>
                      <a:pt x="3142" y="735"/>
                    </a:lnTo>
                    <a:lnTo>
                      <a:pt x="3018" y="805"/>
                    </a:lnTo>
                    <a:lnTo>
                      <a:pt x="2898" y="877"/>
                    </a:lnTo>
                    <a:lnTo>
                      <a:pt x="2779" y="949"/>
                    </a:lnTo>
                    <a:lnTo>
                      <a:pt x="2665" y="1023"/>
                    </a:lnTo>
                    <a:lnTo>
                      <a:pt x="2554" y="1098"/>
                    </a:lnTo>
                    <a:lnTo>
                      <a:pt x="2447" y="1172"/>
                    </a:lnTo>
                    <a:lnTo>
                      <a:pt x="2344" y="1248"/>
                    </a:lnTo>
                    <a:lnTo>
                      <a:pt x="2244" y="1324"/>
                    </a:lnTo>
                    <a:lnTo>
                      <a:pt x="2149" y="1398"/>
                    </a:lnTo>
                    <a:lnTo>
                      <a:pt x="2059" y="1473"/>
                    </a:lnTo>
                    <a:lnTo>
                      <a:pt x="1973" y="1548"/>
                    </a:lnTo>
                    <a:lnTo>
                      <a:pt x="1893" y="1620"/>
                    </a:lnTo>
                    <a:lnTo>
                      <a:pt x="1818" y="1693"/>
                    </a:lnTo>
                    <a:lnTo>
                      <a:pt x="1748" y="1763"/>
                    </a:lnTo>
                    <a:lnTo>
                      <a:pt x="1676" y="1840"/>
                    </a:lnTo>
                    <a:lnTo>
                      <a:pt x="1603" y="1922"/>
                    </a:lnTo>
                    <a:lnTo>
                      <a:pt x="1529" y="2007"/>
                    </a:lnTo>
                    <a:lnTo>
                      <a:pt x="1455" y="2096"/>
                    </a:lnTo>
                    <a:lnTo>
                      <a:pt x="1380" y="2191"/>
                    </a:lnTo>
                    <a:lnTo>
                      <a:pt x="1305" y="2288"/>
                    </a:lnTo>
                    <a:lnTo>
                      <a:pt x="1230" y="2389"/>
                    </a:lnTo>
                    <a:lnTo>
                      <a:pt x="1155" y="2494"/>
                    </a:lnTo>
                    <a:lnTo>
                      <a:pt x="1080" y="2601"/>
                    </a:lnTo>
                    <a:lnTo>
                      <a:pt x="1007" y="2712"/>
                    </a:lnTo>
                    <a:lnTo>
                      <a:pt x="934" y="2826"/>
                    </a:lnTo>
                    <a:lnTo>
                      <a:pt x="862" y="2944"/>
                    </a:lnTo>
                    <a:lnTo>
                      <a:pt x="791" y="3063"/>
                    </a:lnTo>
                    <a:lnTo>
                      <a:pt x="722" y="3186"/>
                    </a:lnTo>
                    <a:lnTo>
                      <a:pt x="656" y="3310"/>
                    </a:lnTo>
                    <a:lnTo>
                      <a:pt x="590" y="3437"/>
                    </a:lnTo>
                    <a:lnTo>
                      <a:pt x="527" y="3565"/>
                    </a:lnTo>
                    <a:lnTo>
                      <a:pt x="467" y="3696"/>
                    </a:lnTo>
                    <a:lnTo>
                      <a:pt x="409" y="3829"/>
                    </a:lnTo>
                    <a:lnTo>
                      <a:pt x="354" y="3964"/>
                    </a:lnTo>
                    <a:lnTo>
                      <a:pt x="303" y="4099"/>
                    </a:lnTo>
                    <a:lnTo>
                      <a:pt x="254" y="4237"/>
                    </a:lnTo>
                    <a:lnTo>
                      <a:pt x="208" y="4375"/>
                    </a:lnTo>
                    <a:lnTo>
                      <a:pt x="167" y="4514"/>
                    </a:lnTo>
                    <a:lnTo>
                      <a:pt x="130" y="4654"/>
                    </a:lnTo>
                    <a:lnTo>
                      <a:pt x="97" y="4795"/>
                    </a:lnTo>
                    <a:lnTo>
                      <a:pt x="69" y="4937"/>
                    </a:lnTo>
                    <a:lnTo>
                      <a:pt x="45" y="5079"/>
                    </a:lnTo>
                    <a:lnTo>
                      <a:pt x="26" y="5221"/>
                    </a:lnTo>
                    <a:lnTo>
                      <a:pt x="12" y="5364"/>
                    </a:lnTo>
                    <a:lnTo>
                      <a:pt x="3" y="5506"/>
                    </a:lnTo>
                    <a:lnTo>
                      <a:pt x="0" y="56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" name="Freeform 70"/>
              <p:cNvSpPr>
                <a:spLocks/>
              </p:cNvSpPr>
              <p:nvPr/>
            </p:nvSpPr>
            <p:spPr bwMode="auto">
              <a:xfrm>
                <a:off x="747" y="1009"/>
                <a:ext cx="255" cy="167"/>
              </a:xfrm>
              <a:custGeom>
                <a:avLst/>
                <a:gdLst>
                  <a:gd name="T0" fmla="*/ 1343 w 2303"/>
                  <a:gd name="T1" fmla="*/ 1225 h 1500"/>
                  <a:gd name="T2" fmla="*/ 1469 w 2303"/>
                  <a:gd name="T3" fmla="*/ 939 h 1500"/>
                  <a:gd name="T4" fmla="*/ 1544 w 2303"/>
                  <a:gd name="T5" fmla="*/ 936 h 1500"/>
                  <a:gd name="T6" fmla="*/ 1612 w 2303"/>
                  <a:gd name="T7" fmla="*/ 927 h 1500"/>
                  <a:gd name="T8" fmla="*/ 1672 w 2303"/>
                  <a:gd name="T9" fmla="*/ 911 h 1500"/>
                  <a:gd name="T10" fmla="*/ 1726 w 2303"/>
                  <a:gd name="T11" fmla="*/ 890 h 1500"/>
                  <a:gd name="T12" fmla="*/ 1775 w 2303"/>
                  <a:gd name="T13" fmla="*/ 865 h 1500"/>
                  <a:gd name="T14" fmla="*/ 1848 w 2303"/>
                  <a:gd name="T15" fmla="*/ 812 h 1500"/>
                  <a:gd name="T16" fmla="*/ 1954 w 2303"/>
                  <a:gd name="T17" fmla="*/ 709 h 1500"/>
                  <a:gd name="T18" fmla="*/ 2034 w 2303"/>
                  <a:gd name="T19" fmla="*/ 612 h 1500"/>
                  <a:gd name="T20" fmla="*/ 2117 w 2303"/>
                  <a:gd name="T21" fmla="*/ 464 h 1500"/>
                  <a:gd name="T22" fmla="*/ 2255 w 2303"/>
                  <a:gd name="T23" fmla="*/ 197 h 1500"/>
                  <a:gd name="T24" fmla="*/ 2110 w 2303"/>
                  <a:gd name="T25" fmla="*/ 116 h 1500"/>
                  <a:gd name="T26" fmla="*/ 2078 w 2303"/>
                  <a:gd name="T27" fmla="*/ 196 h 1500"/>
                  <a:gd name="T28" fmla="*/ 2029 w 2303"/>
                  <a:gd name="T29" fmla="*/ 271 h 1500"/>
                  <a:gd name="T30" fmla="*/ 1962 w 2303"/>
                  <a:gd name="T31" fmla="*/ 342 h 1500"/>
                  <a:gd name="T32" fmla="*/ 1882 w 2303"/>
                  <a:gd name="T33" fmla="*/ 408 h 1500"/>
                  <a:gd name="T34" fmla="*/ 1790 w 2303"/>
                  <a:gd name="T35" fmla="*/ 467 h 1500"/>
                  <a:gd name="T36" fmla="*/ 1689 w 2303"/>
                  <a:gd name="T37" fmla="*/ 520 h 1500"/>
                  <a:gd name="T38" fmla="*/ 1581 w 2303"/>
                  <a:gd name="T39" fmla="*/ 563 h 1500"/>
                  <a:gd name="T40" fmla="*/ 1470 w 2303"/>
                  <a:gd name="T41" fmla="*/ 599 h 1500"/>
                  <a:gd name="T42" fmla="*/ 1356 w 2303"/>
                  <a:gd name="T43" fmla="*/ 623 h 1500"/>
                  <a:gd name="T44" fmla="*/ 1242 w 2303"/>
                  <a:gd name="T45" fmla="*/ 636 h 1500"/>
                  <a:gd name="T46" fmla="*/ 1098 w 2303"/>
                  <a:gd name="T47" fmla="*/ 639 h 1500"/>
                  <a:gd name="T48" fmla="*/ 912 w 2303"/>
                  <a:gd name="T49" fmla="*/ 621 h 1500"/>
                  <a:gd name="T50" fmla="*/ 756 w 2303"/>
                  <a:gd name="T51" fmla="*/ 586 h 1500"/>
                  <a:gd name="T52" fmla="*/ 626 w 2303"/>
                  <a:gd name="T53" fmla="*/ 537 h 1500"/>
                  <a:gd name="T54" fmla="*/ 519 w 2303"/>
                  <a:gd name="T55" fmla="*/ 476 h 1500"/>
                  <a:gd name="T56" fmla="*/ 425 w 2303"/>
                  <a:gd name="T57" fmla="*/ 405 h 1500"/>
                  <a:gd name="T58" fmla="*/ 344 w 2303"/>
                  <a:gd name="T59" fmla="*/ 329 h 1500"/>
                  <a:gd name="T60" fmla="*/ 220 w 2303"/>
                  <a:gd name="T61" fmla="*/ 197 h 1500"/>
                  <a:gd name="T62" fmla="*/ 144 w 2303"/>
                  <a:gd name="T63" fmla="*/ 119 h 1500"/>
                  <a:gd name="T64" fmla="*/ 62 w 2303"/>
                  <a:gd name="T65" fmla="*/ 46 h 1500"/>
                  <a:gd name="T66" fmla="*/ 2 w 2303"/>
                  <a:gd name="T67" fmla="*/ 39 h 1500"/>
                  <a:gd name="T68" fmla="*/ 24 w 2303"/>
                  <a:gd name="T69" fmla="*/ 157 h 1500"/>
                  <a:gd name="T70" fmla="*/ 66 w 2303"/>
                  <a:gd name="T71" fmla="*/ 276 h 1500"/>
                  <a:gd name="T72" fmla="*/ 125 w 2303"/>
                  <a:gd name="T73" fmla="*/ 393 h 1500"/>
                  <a:gd name="T74" fmla="*/ 200 w 2303"/>
                  <a:gd name="T75" fmla="*/ 505 h 1500"/>
                  <a:gd name="T76" fmla="*/ 288 w 2303"/>
                  <a:gd name="T77" fmla="*/ 610 h 1500"/>
                  <a:gd name="T78" fmla="*/ 386 w 2303"/>
                  <a:gd name="T79" fmla="*/ 706 h 1500"/>
                  <a:gd name="T80" fmla="*/ 491 w 2303"/>
                  <a:gd name="T81" fmla="*/ 789 h 1500"/>
                  <a:gd name="T82" fmla="*/ 602 w 2303"/>
                  <a:gd name="T83" fmla="*/ 856 h 1500"/>
                  <a:gd name="T84" fmla="*/ 715 w 2303"/>
                  <a:gd name="T85" fmla="*/ 906 h 1500"/>
                  <a:gd name="T86" fmla="*/ 828 w 2303"/>
                  <a:gd name="T87" fmla="*/ 934 h 1500"/>
                  <a:gd name="T88" fmla="*/ 783 w 2303"/>
                  <a:gd name="T89" fmla="*/ 1009 h 1500"/>
                  <a:gd name="T90" fmla="*/ 727 w 2303"/>
                  <a:gd name="T91" fmla="*/ 1063 h 1500"/>
                  <a:gd name="T92" fmla="*/ 681 w 2303"/>
                  <a:gd name="T93" fmla="*/ 1127 h 1500"/>
                  <a:gd name="T94" fmla="*/ 663 w 2303"/>
                  <a:gd name="T95" fmla="*/ 1165 h 1500"/>
                  <a:gd name="T96" fmla="*/ 651 w 2303"/>
                  <a:gd name="T97" fmla="*/ 1208 h 1500"/>
                  <a:gd name="T98" fmla="*/ 642 w 2303"/>
                  <a:gd name="T99" fmla="*/ 1257 h 1500"/>
                  <a:gd name="T100" fmla="*/ 639 w 2303"/>
                  <a:gd name="T101" fmla="*/ 1312 h 1500"/>
                  <a:gd name="T102" fmla="*/ 644 w 2303"/>
                  <a:gd name="T103" fmla="*/ 1349 h 1500"/>
                  <a:gd name="T104" fmla="*/ 668 w 2303"/>
                  <a:gd name="T105" fmla="*/ 1412 h 1500"/>
                  <a:gd name="T106" fmla="*/ 704 w 2303"/>
                  <a:gd name="T107" fmla="*/ 1481 h 1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303" h="1500">
                    <a:moveTo>
                      <a:pt x="714" y="1500"/>
                    </a:moveTo>
                    <a:lnTo>
                      <a:pt x="1505" y="1426"/>
                    </a:lnTo>
                    <a:lnTo>
                      <a:pt x="1343" y="1225"/>
                    </a:lnTo>
                    <a:lnTo>
                      <a:pt x="1544" y="1090"/>
                    </a:lnTo>
                    <a:lnTo>
                      <a:pt x="1542" y="982"/>
                    </a:lnTo>
                    <a:lnTo>
                      <a:pt x="1469" y="939"/>
                    </a:lnTo>
                    <a:lnTo>
                      <a:pt x="1495" y="939"/>
                    </a:lnTo>
                    <a:lnTo>
                      <a:pt x="1520" y="938"/>
                    </a:lnTo>
                    <a:lnTo>
                      <a:pt x="1544" y="936"/>
                    </a:lnTo>
                    <a:lnTo>
                      <a:pt x="1569" y="934"/>
                    </a:lnTo>
                    <a:lnTo>
                      <a:pt x="1591" y="931"/>
                    </a:lnTo>
                    <a:lnTo>
                      <a:pt x="1612" y="927"/>
                    </a:lnTo>
                    <a:lnTo>
                      <a:pt x="1633" y="922"/>
                    </a:lnTo>
                    <a:lnTo>
                      <a:pt x="1653" y="917"/>
                    </a:lnTo>
                    <a:lnTo>
                      <a:pt x="1672" y="911"/>
                    </a:lnTo>
                    <a:lnTo>
                      <a:pt x="1691" y="905"/>
                    </a:lnTo>
                    <a:lnTo>
                      <a:pt x="1709" y="898"/>
                    </a:lnTo>
                    <a:lnTo>
                      <a:pt x="1726" y="890"/>
                    </a:lnTo>
                    <a:lnTo>
                      <a:pt x="1743" y="882"/>
                    </a:lnTo>
                    <a:lnTo>
                      <a:pt x="1760" y="873"/>
                    </a:lnTo>
                    <a:lnTo>
                      <a:pt x="1775" y="865"/>
                    </a:lnTo>
                    <a:lnTo>
                      <a:pt x="1791" y="855"/>
                    </a:lnTo>
                    <a:lnTo>
                      <a:pt x="1820" y="834"/>
                    </a:lnTo>
                    <a:lnTo>
                      <a:pt x="1848" y="812"/>
                    </a:lnTo>
                    <a:lnTo>
                      <a:pt x="1875" y="788"/>
                    </a:lnTo>
                    <a:lnTo>
                      <a:pt x="1902" y="763"/>
                    </a:lnTo>
                    <a:lnTo>
                      <a:pt x="1954" y="709"/>
                    </a:lnTo>
                    <a:lnTo>
                      <a:pt x="2006" y="651"/>
                    </a:lnTo>
                    <a:lnTo>
                      <a:pt x="2019" y="635"/>
                    </a:lnTo>
                    <a:lnTo>
                      <a:pt x="2034" y="612"/>
                    </a:lnTo>
                    <a:lnTo>
                      <a:pt x="2052" y="583"/>
                    </a:lnTo>
                    <a:lnTo>
                      <a:pt x="2072" y="547"/>
                    </a:lnTo>
                    <a:lnTo>
                      <a:pt x="2117" y="464"/>
                    </a:lnTo>
                    <a:lnTo>
                      <a:pt x="2166" y="371"/>
                    </a:lnTo>
                    <a:lnTo>
                      <a:pt x="2214" y="279"/>
                    </a:lnTo>
                    <a:lnTo>
                      <a:pt x="2255" y="197"/>
                    </a:lnTo>
                    <a:lnTo>
                      <a:pt x="2286" y="132"/>
                    </a:lnTo>
                    <a:lnTo>
                      <a:pt x="2303" y="95"/>
                    </a:lnTo>
                    <a:lnTo>
                      <a:pt x="2110" y="116"/>
                    </a:lnTo>
                    <a:lnTo>
                      <a:pt x="2102" y="143"/>
                    </a:lnTo>
                    <a:lnTo>
                      <a:pt x="2091" y="170"/>
                    </a:lnTo>
                    <a:lnTo>
                      <a:pt x="2078" y="196"/>
                    </a:lnTo>
                    <a:lnTo>
                      <a:pt x="2064" y="221"/>
                    </a:lnTo>
                    <a:lnTo>
                      <a:pt x="2047" y="246"/>
                    </a:lnTo>
                    <a:lnTo>
                      <a:pt x="2029" y="271"/>
                    </a:lnTo>
                    <a:lnTo>
                      <a:pt x="2007" y="296"/>
                    </a:lnTo>
                    <a:lnTo>
                      <a:pt x="1985" y="319"/>
                    </a:lnTo>
                    <a:lnTo>
                      <a:pt x="1962" y="342"/>
                    </a:lnTo>
                    <a:lnTo>
                      <a:pt x="1937" y="365"/>
                    </a:lnTo>
                    <a:lnTo>
                      <a:pt x="1910" y="386"/>
                    </a:lnTo>
                    <a:lnTo>
                      <a:pt x="1882" y="408"/>
                    </a:lnTo>
                    <a:lnTo>
                      <a:pt x="1852" y="428"/>
                    </a:lnTo>
                    <a:lnTo>
                      <a:pt x="1821" y="448"/>
                    </a:lnTo>
                    <a:lnTo>
                      <a:pt x="1790" y="467"/>
                    </a:lnTo>
                    <a:lnTo>
                      <a:pt x="1758" y="485"/>
                    </a:lnTo>
                    <a:lnTo>
                      <a:pt x="1724" y="503"/>
                    </a:lnTo>
                    <a:lnTo>
                      <a:pt x="1689" y="520"/>
                    </a:lnTo>
                    <a:lnTo>
                      <a:pt x="1654" y="534"/>
                    </a:lnTo>
                    <a:lnTo>
                      <a:pt x="1618" y="549"/>
                    </a:lnTo>
                    <a:lnTo>
                      <a:pt x="1581" y="563"/>
                    </a:lnTo>
                    <a:lnTo>
                      <a:pt x="1544" y="576"/>
                    </a:lnTo>
                    <a:lnTo>
                      <a:pt x="1507" y="588"/>
                    </a:lnTo>
                    <a:lnTo>
                      <a:pt x="1470" y="599"/>
                    </a:lnTo>
                    <a:lnTo>
                      <a:pt x="1432" y="608"/>
                    </a:lnTo>
                    <a:lnTo>
                      <a:pt x="1394" y="615"/>
                    </a:lnTo>
                    <a:lnTo>
                      <a:pt x="1356" y="623"/>
                    </a:lnTo>
                    <a:lnTo>
                      <a:pt x="1318" y="629"/>
                    </a:lnTo>
                    <a:lnTo>
                      <a:pt x="1280" y="633"/>
                    </a:lnTo>
                    <a:lnTo>
                      <a:pt x="1242" y="636"/>
                    </a:lnTo>
                    <a:lnTo>
                      <a:pt x="1205" y="639"/>
                    </a:lnTo>
                    <a:lnTo>
                      <a:pt x="1168" y="640"/>
                    </a:lnTo>
                    <a:lnTo>
                      <a:pt x="1098" y="639"/>
                    </a:lnTo>
                    <a:lnTo>
                      <a:pt x="1032" y="634"/>
                    </a:lnTo>
                    <a:lnTo>
                      <a:pt x="970" y="629"/>
                    </a:lnTo>
                    <a:lnTo>
                      <a:pt x="912" y="621"/>
                    </a:lnTo>
                    <a:lnTo>
                      <a:pt x="857" y="611"/>
                    </a:lnTo>
                    <a:lnTo>
                      <a:pt x="805" y="600"/>
                    </a:lnTo>
                    <a:lnTo>
                      <a:pt x="756" y="586"/>
                    </a:lnTo>
                    <a:lnTo>
                      <a:pt x="711" y="571"/>
                    </a:lnTo>
                    <a:lnTo>
                      <a:pt x="668" y="554"/>
                    </a:lnTo>
                    <a:lnTo>
                      <a:pt x="626" y="537"/>
                    </a:lnTo>
                    <a:lnTo>
                      <a:pt x="588" y="518"/>
                    </a:lnTo>
                    <a:lnTo>
                      <a:pt x="552" y="497"/>
                    </a:lnTo>
                    <a:lnTo>
                      <a:pt x="519" y="476"/>
                    </a:lnTo>
                    <a:lnTo>
                      <a:pt x="486" y="453"/>
                    </a:lnTo>
                    <a:lnTo>
                      <a:pt x="455" y="429"/>
                    </a:lnTo>
                    <a:lnTo>
                      <a:pt x="425" y="405"/>
                    </a:lnTo>
                    <a:lnTo>
                      <a:pt x="397" y="381"/>
                    </a:lnTo>
                    <a:lnTo>
                      <a:pt x="370" y="355"/>
                    </a:lnTo>
                    <a:lnTo>
                      <a:pt x="344" y="329"/>
                    </a:lnTo>
                    <a:lnTo>
                      <a:pt x="319" y="303"/>
                    </a:lnTo>
                    <a:lnTo>
                      <a:pt x="269" y="250"/>
                    </a:lnTo>
                    <a:lnTo>
                      <a:pt x="220" y="197"/>
                    </a:lnTo>
                    <a:lnTo>
                      <a:pt x="195" y="171"/>
                    </a:lnTo>
                    <a:lnTo>
                      <a:pt x="170" y="144"/>
                    </a:lnTo>
                    <a:lnTo>
                      <a:pt x="144" y="119"/>
                    </a:lnTo>
                    <a:lnTo>
                      <a:pt x="118" y="94"/>
                    </a:lnTo>
                    <a:lnTo>
                      <a:pt x="90" y="70"/>
                    </a:lnTo>
                    <a:lnTo>
                      <a:pt x="62" y="46"/>
                    </a:lnTo>
                    <a:lnTo>
                      <a:pt x="32" y="22"/>
                    </a:lnTo>
                    <a:lnTo>
                      <a:pt x="0" y="0"/>
                    </a:lnTo>
                    <a:lnTo>
                      <a:pt x="2" y="39"/>
                    </a:lnTo>
                    <a:lnTo>
                      <a:pt x="8" y="78"/>
                    </a:lnTo>
                    <a:lnTo>
                      <a:pt x="14" y="118"/>
                    </a:lnTo>
                    <a:lnTo>
                      <a:pt x="24" y="157"/>
                    </a:lnTo>
                    <a:lnTo>
                      <a:pt x="35" y="197"/>
                    </a:lnTo>
                    <a:lnTo>
                      <a:pt x="50" y="236"/>
                    </a:lnTo>
                    <a:lnTo>
                      <a:pt x="66" y="276"/>
                    </a:lnTo>
                    <a:lnTo>
                      <a:pt x="84" y="315"/>
                    </a:lnTo>
                    <a:lnTo>
                      <a:pt x="104" y="354"/>
                    </a:lnTo>
                    <a:lnTo>
                      <a:pt x="125" y="393"/>
                    </a:lnTo>
                    <a:lnTo>
                      <a:pt x="148" y="430"/>
                    </a:lnTo>
                    <a:lnTo>
                      <a:pt x="174" y="468"/>
                    </a:lnTo>
                    <a:lnTo>
                      <a:pt x="200" y="505"/>
                    </a:lnTo>
                    <a:lnTo>
                      <a:pt x="228" y="541"/>
                    </a:lnTo>
                    <a:lnTo>
                      <a:pt x="257" y="576"/>
                    </a:lnTo>
                    <a:lnTo>
                      <a:pt x="288" y="610"/>
                    </a:lnTo>
                    <a:lnTo>
                      <a:pt x="320" y="644"/>
                    </a:lnTo>
                    <a:lnTo>
                      <a:pt x="353" y="675"/>
                    </a:lnTo>
                    <a:lnTo>
                      <a:pt x="386" y="706"/>
                    </a:lnTo>
                    <a:lnTo>
                      <a:pt x="420" y="735"/>
                    </a:lnTo>
                    <a:lnTo>
                      <a:pt x="455" y="763"/>
                    </a:lnTo>
                    <a:lnTo>
                      <a:pt x="491" y="789"/>
                    </a:lnTo>
                    <a:lnTo>
                      <a:pt x="528" y="813"/>
                    </a:lnTo>
                    <a:lnTo>
                      <a:pt x="565" y="835"/>
                    </a:lnTo>
                    <a:lnTo>
                      <a:pt x="602" y="856"/>
                    </a:lnTo>
                    <a:lnTo>
                      <a:pt x="640" y="875"/>
                    </a:lnTo>
                    <a:lnTo>
                      <a:pt x="677" y="891"/>
                    </a:lnTo>
                    <a:lnTo>
                      <a:pt x="715" y="906"/>
                    </a:lnTo>
                    <a:lnTo>
                      <a:pt x="753" y="917"/>
                    </a:lnTo>
                    <a:lnTo>
                      <a:pt x="791" y="927"/>
                    </a:lnTo>
                    <a:lnTo>
                      <a:pt x="828" y="934"/>
                    </a:lnTo>
                    <a:lnTo>
                      <a:pt x="866" y="938"/>
                    </a:lnTo>
                    <a:lnTo>
                      <a:pt x="824" y="974"/>
                    </a:lnTo>
                    <a:lnTo>
                      <a:pt x="783" y="1009"/>
                    </a:lnTo>
                    <a:lnTo>
                      <a:pt x="764" y="1025"/>
                    </a:lnTo>
                    <a:lnTo>
                      <a:pt x="745" y="1044"/>
                    </a:lnTo>
                    <a:lnTo>
                      <a:pt x="727" y="1063"/>
                    </a:lnTo>
                    <a:lnTo>
                      <a:pt x="711" y="1083"/>
                    </a:lnTo>
                    <a:lnTo>
                      <a:pt x="695" y="1104"/>
                    </a:lnTo>
                    <a:lnTo>
                      <a:pt x="681" y="1127"/>
                    </a:lnTo>
                    <a:lnTo>
                      <a:pt x="675" y="1139"/>
                    </a:lnTo>
                    <a:lnTo>
                      <a:pt x="670" y="1152"/>
                    </a:lnTo>
                    <a:lnTo>
                      <a:pt x="663" y="1165"/>
                    </a:lnTo>
                    <a:lnTo>
                      <a:pt x="659" y="1179"/>
                    </a:lnTo>
                    <a:lnTo>
                      <a:pt x="655" y="1194"/>
                    </a:lnTo>
                    <a:lnTo>
                      <a:pt x="651" y="1208"/>
                    </a:lnTo>
                    <a:lnTo>
                      <a:pt x="648" y="1224"/>
                    </a:lnTo>
                    <a:lnTo>
                      <a:pt x="644" y="1240"/>
                    </a:lnTo>
                    <a:lnTo>
                      <a:pt x="642" y="1257"/>
                    </a:lnTo>
                    <a:lnTo>
                      <a:pt x="640" y="1275"/>
                    </a:lnTo>
                    <a:lnTo>
                      <a:pt x="640" y="1293"/>
                    </a:lnTo>
                    <a:lnTo>
                      <a:pt x="639" y="1312"/>
                    </a:lnTo>
                    <a:lnTo>
                      <a:pt x="640" y="1325"/>
                    </a:lnTo>
                    <a:lnTo>
                      <a:pt x="641" y="1337"/>
                    </a:lnTo>
                    <a:lnTo>
                      <a:pt x="644" y="1349"/>
                    </a:lnTo>
                    <a:lnTo>
                      <a:pt x="648" y="1362"/>
                    </a:lnTo>
                    <a:lnTo>
                      <a:pt x="656" y="1387"/>
                    </a:lnTo>
                    <a:lnTo>
                      <a:pt x="668" y="1412"/>
                    </a:lnTo>
                    <a:lnTo>
                      <a:pt x="679" y="1436"/>
                    </a:lnTo>
                    <a:lnTo>
                      <a:pt x="692" y="1460"/>
                    </a:lnTo>
                    <a:lnTo>
                      <a:pt x="704" y="1481"/>
                    </a:lnTo>
                    <a:lnTo>
                      <a:pt x="714" y="1500"/>
                    </a:lnTo>
                    <a:close/>
                  </a:path>
                </a:pathLst>
              </a:custGeom>
              <a:solidFill>
                <a:srgbClr val="C6A7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Freeform 71"/>
              <p:cNvSpPr>
                <a:spLocks noEditPoints="1"/>
              </p:cNvSpPr>
              <p:nvPr/>
            </p:nvSpPr>
            <p:spPr bwMode="auto">
              <a:xfrm>
                <a:off x="102" y="230"/>
                <a:ext cx="1608" cy="1567"/>
              </a:xfrm>
              <a:custGeom>
                <a:avLst/>
                <a:gdLst>
                  <a:gd name="T0" fmla="*/ 968 w 14478"/>
                  <a:gd name="T1" fmla="*/ 4260 h 14101"/>
                  <a:gd name="T2" fmla="*/ 2353 w 14478"/>
                  <a:gd name="T3" fmla="*/ 2298 h 14101"/>
                  <a:gd name="T4" fmla="*/ 3276 w 14478"/>
                  <a:gd name="T5" fmla="*/ 1527 h 14101"/>
                  <a:gd name="T6" fmla="*/ 4355 w 14478"/>
                  <a:gd name="T7" fmla="*/ 923 h 14101"/>
                  <a:gd name="T8" fmla="*/ 5731 w 14478"/>
                  <a:gd name="T9" fmla="*/ 481 h 14101"/>
                  <a:gd name="T10" fmla="*/ 7798 w 14478"/>
                  <a:gd name="T11" fmla="*/ 388 h 14101"/>
                  <a:gd name="T12" fmla="*/ 10492 w 14478"/>
                  <a:gd name="T13" fmla="*/ 1273 h 14101"/>
                  <a:gd name="T14" fmla="*/ 12300 w 14478"/>
                  <a:gd name="T15" fmla="*/ 2849 h 14101"/>
                  <a:gd name="T16" fmla="*/ 13564 w 14478"/>
                  <a:gd name="T17" fmla="*/ 5234 h 14101"/>
                  <a:gd name="T18" fmla="*/ 13669 w 14478"/>
                  <a:gd name="T19" fmla="*/ 8291 h 14101"/>
                  <a:gd name="T20" fmla="*/ 12617 w 14478"/>
                  <a:gd name="T21" fmla="*/ 10786 h 14101"/>
                  <a:gd name="T22" fmla="*/ 10962 w 14478"/>
                  <a:gd name="T23" fmla="*/ 12432 h 14101"/>
                  <a:gd name="T24" fmla="*/ 8486 w 14478"/>
                  <a:gd name="T25" fmla="*/ 13574 h 14101"/>
                  <a:gd name="T26" fmla="*/ 6047 w 14478"/>
                  <a:gd name="T27" fmla="*/ 13612 h 14101"/>
                  <a:gd name="T28" fmla="*/ 4644 w 14478"/>
                  <a:gd name="T29" fmla="*/ 13241 h 14101"/>
                  <a:gd name="T30" fmla="*/ 3527 w 14478"/>
                  <a:gd name="T31" fmla="*/ 12680 h 14101"/>
                  <a:gd name="T32" fmla="*/ 2574 w 14478"/>
                  <a:gd name="T33" fmla="*/ 11927 h 14101"/>
                  <a:gd name="T34" fmla="*/ 1213 w 14478"/>
                  <a:gd name="T35" fmla="*/ 10238 h 14101"/>
                  <a:gd name="T36" fmla="*/ 380 w 14478"/>
                  <a:gd name="T37" fmla="*/ 7567 h 14101"/>
                  <a:gd name="T38" fmla="*/ 13847 w 14478"/>
                  <a:gd name="T39" fmla="*/ 4705 h 14101"/>
                  <a:gd name="T40" fmla="*/ 13519 w 14478"/>
                  <a:gd name="T41" fmla="*/ 4076 h 14101"/>
                  <a:gd name="T42" fmla="*/ 13385 w 14478"/>
                  <a:gd name="T43" fmla="*/ 3704 h 14101"/>
                  <a:gd name="T44" fmla="*/ 13212 w 14478"/>
                  <a:gd name="T45" fmla="*/ 3404 h 14101"/>
                  <a:gd name="T46" fmla="*/ 12896 w 14478"/>
                  <a:gd name="T47" fmla="*/ 2957 h 14101"/>
                  <a:gd name="T48" fmla="*/ 12618 w 14478"/>
                  <a:gd name="T49" fmla="*/ 2552 h 14101"/>
                  <a:gd name="T50" fmla="*/ 12331 w 14478"/>
                  <a:gd name="T51" fmla="*/ 2065 h 14101"/>
                  <a:gd name="T52" fmla="*/ 11550 w 14478"/>
                  <a:gd name="T53" fmla="*/ 1547 h 14101"/>
                  <a:gd name="T54" fmla="*/ 10720 w 14478"/>
                  <a:gd name="T55" fmla="*/ 980 h 14101"/>
                  <a:gd name="T56" fmla="*/ 10482 w 14478"/>
                  <a:gd name="T57" fmla="*/ 762 h 14101"/>
                  <a:gd name="T58" fmla="*/ 4236 w 14478"/>
                  <a:gd name="T59" fmla="*/ 582 h 14101"/>
                  <a:gd name="T60" fmla="*/ 3653 w 14478"/>
                  <a:gd name="T61" fmla="*/ 841 h 14101"/>
                  <a:gd name="T62" fmla="*/ 3118 w 14478"/>
                  <a:gd name="T63" fmla="*/ 1181 h 14101"/>
                  <a:gd name="T64" fmla="*/ 2075 w 14478"/>
                  <a:gd name="T65" fmla="*/ 1903 h 14101"/>
                  <a:gd name="T66" fmla="*/ 1707 w 14478"/>
                  <a:gd name="T67" fmla="*/ 2437 h 14101"/>
                  <a:gd name="T68" fmla="*/ 1143 w 14478"/>
                  <a:gd name="T69" fmla="*/ 3158 h 14101"/>
                  <a:gd name="T70" fmla="*/ 466 w 14478"/>
                  <a:gd name="T71" fmla="*/ 4423 h 14101"/>
                  <a:gd name="T72" fmla="*/ 84 w 14478"/>
                  <a:gd name="T73" fmla="*/ 5931 h 14101"/>
                  <a:gd name="T74" fmla="*/ 3 w 14478"/>
                  <a:gd name="T75" fmla="*/ 7771 h 14101"/>
                  <a:gd name="T76" fmla="*/ 210 w 14478"/>
                  <a:gd name="T77" fmla="*/ 8740 h 14101"/>
                  <a:gd name="T78" fmla="*/ 449 w 14478"/>
                  <a:gd name="T79" fmla="*/ 9477 h 14101"/>
                  <a:gd name="T80" fmla="*/ 926 w 14478"/>
                  <a:gd name="T81" fmla="*/ 10535 h 14101"/>
                  <a:gd name="T82" fmla="*/ 1239 w 14478"/>
                  <a:gd name="T83" fmla="*/ 11048 h 14101"/>
                  <a:gd name="T84" fmla="*/ 1614 w 14478"/>
                  <a:gd name="T85" fmla="*/ 11521 h 14101"/>
                  <a:gd name="T86" fmla="*/ 2118 w 14478"/>
                  <a:gd name="T87" fmla="*/ 12059 h 14101"/>
                  <a:gd name="T88" fmla="*/ 2571 w 14478"/>
                  <a:gd name="T89" fmla="*/ 12529 h 14101"/>
                  <a:gd name="T90" fmla="*/ 3111 w 14478"/>
                  <a:gd name="T91" fmla="*/ 12938 h 14101"/>
                  <a:gd name="T92" fmla="*/ 3889 w 14478"/>
                  <a:gd name="T93" fmla="*/ 13314 h 14101"/>
                  <a:gd name="T94" fmla="*/ 4753 w 14478"/>
                  <a:gd name="T95" fmla="*/ 13659 h 14101"/>
                  <a:gd name="T96" fmla="*/ 5330 w 14478"/>
                  <a:gd name="T97" fmla="*/ 13836 h 14101"/>
                  <a:gd name="T98" fmla="*/ 7471 w 14478"/>
                  <a:gd name="T99" fmla="*/ 14086 h 14101"/>
                  <a:gd name="T100" fmla="*/ 8936 w 14478"/>
                  <a:gd name="T101" fmla="*/ 13829 h 14101"/>
                  <a:gd name="T102" fmla="*/ 9850 w 14478"/>
                  <a:gd name="T103" fmla="*/ 13564 h 14101"/>
                  <a:gd name="T104" fmla="*/ 10938 w 14478"/>
                  <a:gd name="T105" fmla="*/ 13001 h 14101"/>
                  <a:gd name="T106" fmla="*/ 11556 w 14478"/>
                  <a:gd name="T107" fmla="*/ 12582 h 14101"/>
                  <a:gd name="T108" fmla="*/ 11961 w 14478"/>
                  <a:gd name="T109" fmla="*/ 12215 h 14101"/>
                  <a:gd name="T110" fmla="*/ 12672 w 14478"/>
                  <a:gd name="T111" fmla="*/ 11447 h 14101"/>
                  <a:gd name="T112" fmla="*/ 13289 w 14478"/>
                  <a:gd name="T113" fmla="*/ 10576 h 14101"/>
                  <a:gd name="T114" fmla="*/ 13563 w 14478"/>
                  <a:gd name="T115" fmla="*/ 10017 h 14101"/>
                  <a:gd name="T116" fmla="*/ 13903 w 14478"/>
                  <a:gd name="T117" fmla="*/ 9227 h 14101"/>
                  <a:gd name="T118" fmla="*/ 14441 w 14478"/>
                  <a:gd name="T119" fmla="*/ 6936 h 14101"/>
                  <a:gd name="T120" fmla="*/ 14241 w 14478"/>
                  <a:gd name="T121" fmla="*/ 5871 h 1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478" h="14101">
                    <a:moveTo>
                      <a:pt x="378" y="6891"/>
                    </a:moveTo>
                    <a:lnTo>
                      <a:pt x="382" y="6711"/>
                    </a:lnTo>
                    <a:lnTo>
                      <a:pt x="390" y="6531"/>
                    </a:lnTo>
                    <a:lnTo>
                      <a:pt x="403" y="6354"/>
                    </a:lnTo>
                    <a:lnTo>
                      <a:pt x="421" y="6179"/>
                    </a:lnTo>
                    <a:lnTo>
                      <a:pt x="444" y="6005"/>
                    </a:lnTo>
                    <a:lnTo>
                      <a:pt x="471" y="5835"/>
                    </a:lnTo>
                    <a:lnTo>
                      <a:pt x="504" y="5667"/>
                    </a:lnTo>
                    <a:lnTo>
                      <a:pt x="540" y="5500"/>
                    </a:lnTo>
                    <a:lnTo>
                      <a:pt x="581" y="5337"/>
                    </a:lnTo>
                    <a:lnTo>
                      <a:pt x="626" y="5175"/>
                    </a:lnTo>
                    <a:lnTo>
                      <a:pt x="674" y="5016"/>
                    </a:lnTo>
                    <a:lnTo>
                      <a:pt x="726" y="4859"/>
                    </a:lnTo>
                    <a:lnTo>
                      <a:pt x="782" y="4706"/>
                    </a:lnTo>
                    <a:lnTo>
                      <a:pt x="842" y="4554"/>
                    </a:lnTo>
                    <a:lnTo>
                      <a:pt x="903" y="4406"/>
                    </a:lnTo>
                    <a:lnTo>
                      <a:pt x="968" y="4260"/>
                    </a:lnTo>
                    <a:lnTo>
                      <a:pt x="1037" y="4118"/>
                    </a:lnTo>
                    <a:lnTo>
                      <a:pt x="1108" y="3977"/>
                    </a:lnTo>
                    <a:lnTo>
                      <a:pt x="1181" y="3841"/>
                    </a:lnTo>
                    <a:lnTo>
                      <a:pt x="1257" y="3707"/>
                    </a:lnTo>
                    <a:lnTo>
                      <a:pt x="1335" y="3576"/>
                    </a:lnTo>
                    <a:lnTo>
                      <a:pt x="1416" y="3448"/>
                    </a:lnTo>
                    <a:lnTo>
                      <a:pt x="1497" y="3323"/>
                    </a:lnTo>
                    <a:lnTo>
                      <a:pt x="1582" y="3202"/>
                    </a:lnTo>
                    <a:lnTo>
                      <a:pt x="1666" y="3084"/>
                    </a:lnTo>
                    <a:lnTo>
                      <a:pt x="1754" y="2969"/>
                    </a:lnTo>
                    <a:lnTo>
                      <a:pt x="1842" y="2858"/>
                    </a:lnTo>
                    <a:lnTo>
                      <a:pt x="1932" y="2749"/>
                    </a:lnTo>
                    <a:lnTo>
                      <a:pt x="2022" y="2645"/>
                    </a:lnTo>
                    <a:lnTo>
                      <a:pt x="2113" y="2544"/>
                    </a:lnTo>
                    <a:lnTo>
                      <a:pt x="2205" y="2448"/>
                    </a:lnTo>
                    <a:lnTo>
                      <a:pt x="2298" y="2354"/>
                    </a:lnTo>
                    <a:lnTo>
                      <a:pt x="2353" y="2298"/>
                    </a:lnTo>
                    <a:lnTo>
                      <a:pt x="2408" y="2246"/>
                    </a:lnTo>
                    <a:lnTo>
                      <a:pt x="2463" y="2193"/>
                    </a:lnTo>
                    <a:lnTo>
                      <a:pt x="2517" y="2142"/>
                    </a:lnTo>
                    <a:lnTo>
                      <a:pt x="2571" y="2092"/>
                    </a:lnTo>
                    <a:lnTo>
                      <a:pt x="2625" y="2043"/>
                    </a:lnTo>
                    <a:lnTo>
                      <a:pt x="2677" y="1995"/>
                    </a:lnTo>
                    <a:lnTo>
                      <a:pt x="2731" y="1949"/>
                    </a:lnTo>
                    <a:lnTo>
                      <a:pt x="2784" y="1903"/>
                    </a:lnTo>
                    <a:lnTo>
                      <a:pt x="2838" y="1858"/>
                    </a:lnTo>
                    <a:lnTo>
                      <a:pt x="2891" y="1815"/>
                    </a:lnTo>
                    <a:lnTo>
                      <a:pt x="2945" y="1770"/>
                    </a:lnTo>
                    <a:lnTo>
                      <a:pt x="2999" y="1728"/>
                    </a:lnTo>
                    <a:lnTo>
                      <a:pt x="3053" y="1686"/>
                    </a:lnTo>
                    <a:lnTo>
                      <a:pt x="3108" y="1645"/>
                    </a:lnTo>
                    <a:lnTo>
                      <a:pt x="3163" y="1605"/>
                    </a:lnTo>
                    <a:lnTo>
                      <a:pt x="3219" y="1565"/>
                    </a:lnTo>
                    <a:lnTo>
                      <a:pt x="3276" y="1527"/>
                    </a:lnTo>
                    <a:lnTo>
                      <a:pt x="3333" y="1488"/>
                    </a:lnTo>
                    <a:lnTo>
                      <a:pt x="3391" y="1449"/>
                    </a:lnTo>
                    <a:lnTo>
                      <a:pt x="3450" y="1411"/>
                    </a:lnTo>
                    <a:lnTo>
                      <a:pt x="3510" y="1373"/>
                    </a:lnTo>
                    <a:lnTo>
                      <a:pt x="3571" y="1336"/>
                    </a:lnTo>
                    <a:lnTo>
                      <a:pt x="3633" y="1298"/>
                    </a:lnTo>
                    <a:lnTo>
                      <a:pt x="3697" y="1262"/>
                    </a:lnTo>
                    <a:lnTo>
                      <a:pt x="3761" y="1225"/>
                    </a:lnTo>
                    <a:lnTo>
                      <a:pt x="3827" y="1188"/>
                    </a:lnTo>
                    <a:lnTo>
                      <a:pt x="3895" y="1151"/>
                    </a:lnTo>
                    <a:lnTo>
                      <a:pt x="3963" y="1116"/>
                    </a:lnTo>
                    <a:lnTo>
                      <a:pt x="4034" y="1079"/>
                    </a:lnTo>
                    <a:lnTo>
                      <a:pt x="4106" y="1042"/>
                    </a:lnTo>
                    <a:lnTo>
                      <a:pt x="4180" y="1004"/>
                    </a:lnTo>
                    <a:lnTo>
                      <a:pt x="4235" y="978"/>
                    </a:lnTo>
                    <a:lnTo>
                      <a:pt x="4293" y="950"/>
                    </a:lnTo>
                    <a:lnTo>
                      <a:pt x="4355" y="923"/>
                    </a:lnTo>
                    <a:lnTo>
                      <a:pt x="4419" y="896"/>
                    </a:lnTo>
                    <a:lnTo>
                      <a:pt x="4487" y="867"/>
                    </a:lnTo>
                    <a:lnTo>
                      <a:pt x="4558" y="840"/>
                    </a:lnTo>
                    <a:lnTo>
                      <a:pt x="4631" y="812"/>
                    </a:lnTo>
                    <a:lnTo>
                      <a:pt x="4707" y="783"/>
                    </a:lnTo>
                    <a:lnTo>
                      <a:pt x="4784" y="755"/>
                    </a:lnTo>
                    <a:lnTo>
                      <a:pt x="4863" y="728"/>
                    </a:lnTo>
                    <a:lnTo>
                      <a:pt x="4945" y="700"/>
                    </a:lnTo>
                    <a:lnTo>
                      <a:pt x="5028" y="673"/>
                    </a:lnTo>
                    <a:lnTo>
                      <a:pt x="5113" y="647"/>
                    </a:lnTo>
                    <a:lnTo>
                      <a:pt x="5198" y="620"/>
                    </a:lnTo>
                    <a:lnTo>
                      <a:pt x="5286" y="595"/>
                    </a:lnTo>
                    <a:lnTo>
                      <a:pt x="5374" y="570"/>
                    </a:lnTo>
                    <a:lnTo>
                      <a:pt x="5463" y="546"/>
                    </a:lnTo>
                    <a:lnTo>
                      <a:pt x="5552" y="524"/>
                    </a:lnTo>
                    <a:lnTo>
                      <a:pt x="5642" y="502"/>
                    </a:lnTo>
                    <a:lnTo>
                      <a:pt x="5731" y="481"/>
                    </a:lnTo>
                    <a:lnTo>
                      <a:pt x="5821" y="461"/>
                    </a:lnTo>
                    <a:lnTo>
                      <a:pt x="5911" y="443"/>
                    </a:lnTo>
                    <a:lnTo>
                      <a:pt x="6000" y="425"/>
                    </a:lnTo>
                    <a:lnTo>
                      <a:pt x="6089" y="409"/>
                    </a:lnTo>
                    <a:lnTo>
                      <a:pt x="6177" y="395"/>
                    </a:lnTo>
                    <a:lnTo>
                      <a:pt x="6263" y="383"/>
                    </a:lnTo>
                    <a:lnTo>
                      <a:pt x="6350" y="372"/>
                    </a:lnTo>
                    <a:lnTo>
                      <a:pt x="6435" y="363"/>
                    </a:lnTo>
                    <a:lnTo>
                      <a:pt x="6517" y="356"/>
                    </a:lnTo>
                    <a:lnTo>
                      <a:pt x="6599" y="351"/>
                    </a:lnTo>
                    <a:lnTo>
                      <a:pt x="6678" y="348"/>
                    </a:lnTo>
                    <a:lnTo>
                      <a:pt x="6756" y="347"/>
                    </a:lnTo>
                    <a:lnTo>
                      <a:pt x="7058" y="347"/>
                    </a:lnTo>
                    <a:lnTo>
                      <a:pt x="7246" y="350"/>
                    </a:lnTo>
                    <a:lnTo>
                      <a:pt x="7432" y="358"/>
                    </a:lnTo>
                    <a:lnTo>
                      <a:pt x="7616" y="370"/>
                    </a:lnTo>
                    <a:lnTo>
                      <a:pt x="7798" y="388"/>
                    </a:lnTo>
                    <a:lnTo>
                      <a:pt x="7978" y="410"/>
                    </a:lnTo>
                    <a:lnTo>
                      <a:pt x="8155" y="436"/>
                    </a:lnTo>
                    <a:lnTo>
                      <a:pt x="8330" y="467"/>
                    </a:lnTo>
                    <a:lnTo>
                      <a:pt x="8502" y="502"/>
                    </a:lnTo>
                    <a:lnTo>
                      <a:pt x="8671" y="540"/>
                    </a:lnTo>
                    <a:lnTo>
                      <a:pt x="8839" y="584"/>
                    </a:lnTo>
                    <a:lnTo>
                      <a:pt x="9003" y="630"/>
                    </a:lnTo>
                    <a:lnTo>
                      <a:pt x="9165" y="680"/>
                    </a:lnTo>
                    <a:lnTo>
                      <a:pt x="9325" y="734"/>
                    </a:lnTo>
                    <a:lnTo>
                      <a:pt x="9480" y="791"/>
                    </a:lnTo>
                    <a:lnTo>
                      <a:pt x="9635" y="852"/>
                    </a:lnTo>
                    <a:lnTo>
                      <a:pt x="9785" y="915"/>
                    </a:lnTo>
                    <a:lnTo>
                      <a:pt x="9932" y="981"/>
                    </a:lnTo>
                    <a:lnTo>
                      <a:pt x="10077" y="1050"/>
                    </a:lnTo>
                    <a:lnTo>
                      <a:pt x="10218" y="1122"/>
                    </a:lnTo>
                    <a:lnTo>
                      <a:pt x="10357" y="1196"/>
                    </a:lnTo>
                    <a:lnTo>
                      <a:pt x="10492" y="1273"/>
                    </a:lnTo>
                    <a:lnTo>
                      <a:pt x="10623" y="1352"/>
                    </a:lnTo>
                    <a:lnTo>
                      <a:pt x="10752" y="1433"/>
                    </a:lnTo>
                    <a:lnTo>
                      <a:pt x="10878" y="1516"/>
                    </a:lnTo>
                    <a:lnTo>
                      <a:pt x="11000" y="1601"/>
                    </a:lnTo>
                    <a:lnTo>
                      <a:pt x="11118" y="1687"/>
                    </a:lnTo>
                    <a:lnTo>
                      <a:pt x="11234" y="1776"/>
                    </a:lnTo>
                    <a:lnTo>
                      <a:pt x="11346" y="1866"/>
                    </a:lnTo>
                    <a:lnTo>
                      <a:pt x="11454" y="1957"/>
                    </a:lnTo>
                    <a:lnTo>
                      <a:pt x="11557" y="2049"/>
                    </a:lnTo>
                    <a:lnTo>
                      <a:pt x="11658" y="2143"/>
                    </a:lnTo>
                    <a:lnTo>
                      <a:pt x="11755" y="2236"/>
                    </a:lnTo>
                    <a:lnTo>
                      <a:pt x="11845" y="2329"/>
                    </a:lnTo>
                    <a:lnTo>
                      <a:pt x="11936" y="2424"/>
                    </a:lnTo>
                    <a:lnTo>
                      <a:pt x="12027" y="2525"/>
                    </a:lnTo>
                    <a:lnTo>
                      <a:pt x="12119" y="2629"/>
                    </a:lnTo>
                    <a:lnTo>
                      <a:pt x="12210" y="2738"/>
                    </a:lnTo>
                    <a:lnTo>
                      <a:pt x="12300" y="2849"/>
                    </a:lnTo>
                    <a:lnTo>
                      <a:pt x="12389" y="2965"/>
                    </a:lnTo>
                    <a:lnTo>
                      <a:pt x="12479" y="3084"/>
                    </a:lnTo>
                    <a:lnTo>
                      <a:pt x="12567" y="3207"/>
                    </a:lnTo>
                    <a:lnTo>
                      <a:pt x="12654" y="3332"/>
                    </a:lnTo>
                    <a:lnTo>
                      <a:pt x="12738" y="3461"/>
                    </a:lnTo>
                    <a:lnTo>
                      <a:pt x="12822" y="3593"/>
                    </a:lnTo>
                    <a:lnTo>
                      <a:pt x="12903" y="3729"/>
                    </a:lnTo>
                    <a:lnTo>
                      <a:pt x="12984" y="3868"/>
                    </a:lnTo>
                    <a:lnTo>
                      <a:pt x="13060" y="4010"/>
                    </a:lnTo>
                    <a:lnTo>
                      <a:pt x="13135" y="4154"/>
                    </a:lnTo>
                    <a:lnTo>
                      <a:pt x="13206" y="4301"/>
                    </a:lnTo>
                    <a:lnTo>
                      <a:pt x="13275" y="4450"/>
                    </a:lnTo>
                    <a:lnTo>
                      <a:pt x="13340" y="4603"/>
                    </a:lnTo>
                    <a:lnTo>
                      <a:pt x="13401" y="4756"/>
                    </a:lnTo>
                    <a:lnTo>
                      <a:pt x="13460" y="4914"/>
                    </a:lnTo>
                    <a:lnTo>
                      <a:pt x="13514" y="5073"/>
                    </a:lnTo>
                    <a:lnTo>
                      <a:pt x="13564" y="5234"/>
                    </a:lnTo>
                    <a:lnTo>
                      <a:pt x="13610" y="5396"/>
                    </a:lnTo>
                    <a:lnTo>
                      <a:pt x="13651" y="5562"/>
                    </a:lnTo>
                    <a:lnTo>
                      <a:pt x="13687" y="5729"/>
                    </a:lnTo>
                    <a:lnTo>
                      <a:pt x="13719" y="5897"/>
                    </a:lnTo>
                    <a:lnTo>
                      <a:pt x="13744" y="6067"/>
                    </a:lnTo>
                    <a:lnTo>
                      <a:pt x="13765" y="6240"/>
                    </a:lnTo>
                    <a:lnTo>
                      <a:pt x="13780" y="6412"/>
                    </a:lnTo>
                    <a:lnTo>
                      <a:pt x="13789" y="6587"/>
                    </a:lnTo>
                    <a:lnTo>
                      <a:pt x="13792" y="6763"/>
                    </a:lnTo>
                    <a:lnTo>
                      <a:pt x="13792" y="7063"/>
                    </a:lnTo>
                    <a:lnTo>
                      <a:pt x="13789" y="7244"/>
                    </a:lnTo>
                    <a:lnTo>
                      <a:pt x="13781" y="7422"/>
                    </a:lnTo>
                    <a:lnTo>
                      <a:pt x="13767" y="7600"/>
                    </a:lnTo>
                    <a:lnTo>
                      <a:pt x="13750" y="7776"/>
                    </a:lnTo>
                    <a:lnTo>
                      <a:pt x="13727" y="7949"/>
                    </a:lnTo>
                    <a:lnTo>
                      <a:pt x="13701" y="8122"/>
                    </a:lnTo>
                    <a:lnTo>
                      <a:pt x="13669" y="8291"/>
                    </a:lnTo>
                    <a:lnTo>
                      <a:pt x="13634" y="8458"/>
                    </a:lnTo>
                    <a:lnTo>
                      <a:pt x="13595" y="8624"/>
                    </a:lnTo>
                    <a:lnTo>
                      <a:pt x="13552" y="8787"/>
                    </a:lnTo>
                    <a:lnTo>
                      <a:pt x="13504" y="8948"/>
                    </a:lnTo>
                    <a:lnTo>
                      <a:pt x="13453" y="9106"/>
                    </a:lnTo>
                    <a:lnTo>
                      <a:pt x="13399" y="9261"/>
                    </a:lnTo>
                    <a:lnTo>
                      <a:pt x="13341" y="9415"/>
                    </a:lnTo>
                    <a:lnTo>
                      <a:pt x="13281" y="9565"/>
                    </a:lnTo>
                    <a:lnTo>
                      <a:pt x="13217" y="9712"/>
                    </a:lnTo>
                    <a:lnTo>
                      <a:pt x="13151" y="9857"/>
                    </a:lnTo>
                    <a:lnTo>
                      <a:pt x="13081" y="9999"/>
                    </a:lnTo>
                    <a:lnTo>
                      <a:pt x="13009" y="10139"/>
                    </a:lnTo>
                    <a:lnTo>
                      <a:pt x="12935" y="10275"/>
                    </a:lnTo>
                    <a:lnTo>
                      <a:pt x="12859" y="10407"/>
                    </a:lnTo>
                    <a:lnTo>
                      <a:pt x="12781" y="10536"/>
                    </a:lnTo>
                    <a:lnTo>
                      <a:pt x="12699" y="10663"/>
                    </a:lnTo>
                    <a:lnTo>
                      <a:pt x="12617" y="10786"/>
                    </a:lnTo>
                    <a:lnTo>
                      <a:pt x="12533" y="10905"/>
                    </a:lnTo>
                    <a:lnTo>
                      <a:pt x="12448" y="11021"/>
                    </a:lnTo>
                    <a:lnTo>
                      <a:pt x="12360" y="11134"/>
                    </a:lnTo>
                    <a:lnTo>
                      <a:pt x="12272" y="11242"/>
                    </a:lnTo>
                    <a:lnTo>
                      <a:pt x="12183" y="11347"/>
                    </a:lnTo>
                    <a:lnTo>
                      <a:pt x="12092" y="11448"/>
                    </a:lnTo>
                    <a:lnTo>
                      <a:pt x="12001" y="11546"/>
                    </a:lnTo>
                    <a:lnTo>
                      <a:pt x="11909" y="11638"/>
                    </a:lnTo>
                    <a:lnTo>
                      <a:pt x="11821" y="11725"/>
                    </a:lnTo>
                    <a:lnTo>
                      <a:pt x="11727" y="11813"/>
                    </a:lnTo>
                    <a:lnTo>
                      <a:pt x="11630" y="11900"/>
                    </a:lnTo>
                    <a:lnTo>
                      <a:pt x="11529" y="11989"/>
                    </a:lnTo>
                    <a:lnTo>
                      <a:pt x="11423" y="12078"/>
                    </a:lnTo>
                    <a:lnTo>
                      <a:pt x="11313" y="12167"/>
                    </a:lnTo>
                    <a:lnTo>
                      <a:pt x="11200" y="12255"/>
                    </a:lnTo>
                    <a:lnTo>
                      <a:pt x="11082" y="12344"/>
                    </a:lnTo>
                    <a:lnTo>
                      <a:pt x="10962" y="12432"/>
                    </a:lnTo>
                    <a:lnTo>
                      <a:pt x="10838" y="12518"/>
                    </a:lnTo>
                    <a:lnTo>
                      <a:pt x="10710" y="12603"/>
                    </a:lnTo>
                    <a:lnTo>
                      <a:pt x="10580" y="12687"/>
                    </a:lnTo>
                    <a:lnTo>
                      <a:pt x="10447" y="12770"/>
                    </a:lnTo>
                    <a:lnTo>
                      <a:pt x="10309" y="12850"/>
                    </a:lnTo>
                    <a:lnTo>
                      <a:pt x="10171" y="12929"/>
                    </a:lnTo>
                    <a:lnTo>
                      <a:pt x="10028" y="13005"/>
                    </a:lnTo>
                    <a:lnTo>
                      <a:pt x="9883" y="13077"/>
                    </a:lnTo>
                    <a:lnTo>
                      <a:pt x="9736" y="13148"/>
                    </a:lnTo>
                    <a:lnTo>
                      <a:pt x="9587" y="13215"/>
                    </a:lnTo>
                    <a:lnTo>
                      <a:pt x="9435" y="13278"/>
                    </a:lnTo>
                    <a:lnTo>
                      <a:pt x="9281" y="13338"/>
                    </a:lnTo>
                    <a:lnTo>
                      <a:pt x="9126" y="13394"/>
                    </a:lnTo>
                    <a:lnTo>
                      <a:pt x="8968" y="13445"/>
                    </a:lnTo>
                    <a:lnTo>
                      <a:pt x="8809" y="13493"/>
                    </a:lnTo>
                    <a:lnTo>
                      <a:pt x="8648" y="13536"/>
                    </a:lnTo>
                    <a:lnTo>
                      <a:pt x="8486" y="13574"/>
                    </a:lnTo>
                    <a:lnTo>
                      <a:pt x="8322" y="13606"/>
                    </a:lnTo>
                    <a:lnTo>
                      <a:pt x="8157" y="13634"/>
                    </a:lnTo>
                    <a:lnTo>
                      <a:pt x="7992" y="13655"/>
                    </a:lnTo>
                    <a:lnTo>
                      <a:pt x="7825" y="13670"/>
                    </a:lnTo>
                    <a:lnTo>
                      <a:pt x="7657" y="13680"/>
                    </a:lnTo>
                    <a:lnTo>
                      <a:pt x="7489" y="13683"/>
                    </a:lnTo>
                    <a:lnTo>
                      <a:pt x="6961" y="13682"/>
                    </a:lnTo>
                    <a:lnTo>
                      <a:pt x="6869" y="13681"/>
                    </a:lnTo>
                    <a:lnTo>
                      <a:pt x="6778" y="13679"/>
                    </a:lnTo>
                    <a:lnTo>
                      <a:pt x="6686" y="13675"/>
                    </a:lnTo>
                    <a:lnTo>
                      <a:pt x="6594" y="13669"/>
                    </a:lnTo>
                    <a:lnTo>
                      <a:pt x="6502" y="13663"/>
                    </a:lnTo>
                    <a:lnTo>
                      <a:pt x="6410" y="13656"/>
                    </a:lnTo>
                    <a:lnTo>
                      <a:pt x="6319" y="13646"/>
                    </a:lnTo>
                    <a:lnTo>
                      <a:pt x="6227" y="13636"/>
                    </a:lnTo>
                    <a:lnTo>
                      <a:pt x="6136" y="13624"/>
                    </a:lnTo>
                    <a:lnTo>
                      <a:pt x="6047" y="13612"/>
                    </a:lnTo>
                    <a:lnTo>
                      <a:pt x="5957" y="13598"/>
                    </a:lnTo>
                    <a:lnTo>
                      <a:pt x="5867" y="13582"/>
                    </a:lnTo>
                    <a:lnTo>
                      <a:pt x="5778" y="13566"/>
                    </a:lnTo>
                    <a:lnTo>
                      <a:pt x="5690" y="13548"/>
                    </a:lnTo>
                    <a:lnTo>
                      <a:pt x="5602" y="13531"/>
                    </a:lnTo>
                    <a:lnTo>
                      <a:pt x="5517" y="13511"/>
                    </a:lnTo>
                    <a:lnTo>
                      <a:pt x="5431" y="13491"/>
                    </a:lnTo>
                    <a:lnTo>
                      <a:pt x="5347" y="13470"/>
                    </a:lnTo>
                    <a:lnTo>
                      <a:pt x="5263" y="13448"/>
                    </a:lnTo>
                    <a:lnTo>
                      <a:pt x="5180" y="13424"/>
                    </a:lnTo>
                    <a:lnTo>
                      <a:pt x="5100" y="13400"/>
                    </a:lnTo>
                    <a:lnTo>
                      <a:pt x="5021" y="13376"/>
                    </a:lnTo>
                    <a:lnTo>
                      <a:pt x="4943" y="13351"/>
                    </a:lnTo>
                    <a:lnTo>
                      <a:pt x="4865" y="13324"/>
                    </a:lnTo>
                    <a:lnTo>
                      <a:pt x="4790" y="13297"/>
                    </a:lnTo>
                    <a:lnTo>
                      <a:pt x="4716" y="13270"/>
                    </a:lnTo>
                    <a:lnTo>
                      <a:pt x="4644" y="13241"/>
                    </a:lnTo>
                    <a:lnTo>
                      <a:pt x="4575" y="13212"/>
                    </a:lnTo>
                    <a:lnTo>
                      <a:pt x="4506" y="13183"/>
                    </a:lnTo>
                    <a:lnTo>
                      <a:pt x="4439" y="13153"/>
                    </a:lnTo>
                    <a:lnTo>
                      <a:pt x="4375" y="13123"/>
                    </a:lnTo>
                    <a:lnTo>
                      <a:pt x="4312" y="13091"/>
                    </a:lnTo>
                    <a:lnTo>
                      <a:pt x="4238" y="13054"/>
                    </a:lnTo>
                    <a:lnTo>
                      <a:pt x="4167" y="13019"/>
                    </a:lnTo>
                    <a:lnTo>
                      <a:pt x="4099" y="12985"/>
                    </a:lnTo>
                    <a:lnTo>
                      <a:pt x="4031" y="12951"/>
                    </a:lnTo>
                    <a:lnTo>
                      <a:pt x="3964" y="12919"/>
                    </a:lnTo>
                    <a:lnTo>
                      <a:pt x="3900" y="12886"/>
                    </a:lnTo>
                    <a:lnTo>
                      <a:pt x="3836" y="12854"/>
                    </a:lnTo>
                    <a:lnTo>
                      <a:pt x="3773" y="12821"/>
                    </a:lnTo>
                    <a:lnTo>
                      <a:pt x="3711" y="12787"/>
                    </a:lnTo>
                    <a:lnTo>
                      <a:pt x="3649" y="12754"/>
                    </a:lnTo>
                    <a:lnTo>
                      <a:pt x="3588" y="12718"/>
                    </a:lnTo>
                    <a:lnTo>
                      <a:pt x="3527" y="12680"/>
                    </a:lnTo>
                    <a:lnTo>
                      <a:pt x="3465" y="12641"/>
                    </a:lnTo>
                    <a:lnTo>
                      <a:pt x="3403" y="12599"/>
                    </a:lnTo>
                    <a:lnTo>
                      <a:pt x="3340" y="12556"/>
                    </a:lnTo>
                    <a:lnTo>
                      <a:pt x="3277" y="12509"/>
                    </a:lnTo>
                    <a:lnTo>
                      <a:pt x="3216" y="12461"/>
                    </a:lnTo>
                    <a:lnTo>
                      <a:pt x="3156" y="12415"/>
                    </a:lnTo>
                    <a:lnTo>
                      <a:pt x="3099" y="12369"/>
                    </a:lnTo>
                    <a:lnTo>
                      <a:pt x="3043" y="12324"/>
                    </a:lnTo>
                    <a:lnTo>
                      <a:pt x="2988" y="12278"/>
                    </a:lnTo>
                    <a:lnTo>
                      <a:pt x="2935" y="12234"/>
                    </a:lnTo>
                    <a:lnTo>
                      <a:pt x="2883" y="12190"/>
                    </a:lnTo>
                    <a:lnTo>
                      <a:pt x="2832" y="12146"/>
                    </a:lnTo>
                    <a:lnTo>
                      <a:pt x="2780" y="12102"/>
                    </a:lnTo>
                    <a:lnTo>
                      <a:pt x="2729" y="12059"/>
                    </a:lnTo>
                    <a:lnTo>
                      <a:pt x="2677" y="12015"/>
                    </a:lnTo>
                    <a:lnTo>
                      <a:pt x="2626" y="11971"/>
                    </a:lnTo>
                    <a:lnTo>
                      <a:pt x="2574" y="11927"/>
                    </a:lnTo>
                    <a:lnTo>
                      <a:pt x="2521" y="11884"/>
                    </a:lnTo>
                    <a:lnTo>
                      <a:pt x="2467" y="11840"/>
                    </a:lnTo>
                    <a:lnTo>
                      <a:pt x="2412" y="11796"/>
                    </a:lnTo>
                    <a:lnTo>
                      <a:pt x="2327" y="11725"/>
                    </a:lnTo>
                    <a:lnTo>
                      <a:pt x="2242" y="11649"/>
                    </a:lnTo>
                    <a:lnTo>
                      <a:pt x="2155" y="11564"/>
                    </a:lnTo>
                    <a:lnTo>
                      <a:pt x="2067" y="11471"/>
                    </a:lnTo>
                    <a:lnTo>
                      <a:pt x="1979" y="11372"/>
                    </a:lnTo>
                    <a:lnTo>
                      <a:pt x="1892" y="11267"/>
                    </a:lnTo>
                    <a:lnTo>
                      <a:pt x="1804" y="11156"/>
                    </a:lnTo>
                    <a:lnTo>
                      <a:pt x="1716" y="11039"/>
                    </a:lnTo>
                    <a:lnTo>
                      <a:pt x="1629" y="10917"/>
                    </a:lnTo>
                    <a:lnTo>
                      <a:pt x="1544" y="10790"/>
                    </a:lnTo>
                    <a:lnTo>
                      <a:pt x="1458" y="10658"/>
                    </a:lnTo>
                    <a:lnTo>
                      <a:pt x="1375" y="10522"/>
                    </a:lnTo>
                    <a:lnTo>
                      <a:pt x="1292" y="10382"/>
                    </a:lnTo>
                    <a:lnTo>
                      <a:pt x="1213" y="10238"/>
                    </a:lnTo>
                    <a:lnTo>
                      <a:pt x="1134" y="10091"/>
                    </a:lnTo>
                    <a:lnTo>
                      <a:pt x="1058" y="9941"/>
                    </a:lnTo>
                    <a:lnTo>
                      <a:pt x="985" y="9789"/>
                    </a:lnTo>
                    <a:lnTo>
                      <a:pt x="916" y="9633"/>
                    </a:lnTo>
                    <a:lnTo>
                      <a:pt x="848" y="9477"/>
                    </a:lnTo>
                    <a:lnTo>
                      <a:pt x="784" y="9318"/>
                    </a:lnTo>
                    <a:lnTo>
                      <a:pt x="724" y="9158"/>
                    </a:lnTo>
                    <a:lnTo>
                      <a:pt x="668" y="8998"/>
                    </a:lnTo>
                    <a:lnTo>
                      <a:pt x="616" y="8836"/>
                    </a:lnTo>
                    <a:lnTo>
                      <a:pt x="569" y="8676"/>
                    </a:lnTo>
                    <a:lnTo>
                      <a:pt x="525" y="8514"/>
                    </a:lnTo>
                    <a:lnTo>
                      <a:pt x="487" y="8353"/>
                    </a:lnTo>
                    <a:lnTo>
                      <a:pt x="455" y="8193"/>
                    </a:lnTo>
                    <a:lnTo>
                      <a:pt x="427" y="8034"/>
                    </a:lnTo>
                    <a:lnTo>
                      <a:pt x="406" y="7877"/>
                    </a:lnTo>
                    <a:lnTo>
                      <a:pt x="390" y="7721"/>
                    </a:lnTo>
                    <a:lnTo>
                      <a:pt x="380" y="7567"/>
                    </a:lnTo>
                    <a:lnTo>
                      <a:pt x="377" y="7416"/>
                    </a:lnTo>
                    <a:lnTo>
                      <a:pt x="378" y="6891"/>
                    </a:lnTo>
                    <a:close/>
                    <a:moveTo>
                      <a:pt x="14132" y="5603"/>
                    </a:moveTo>
                    <a:lnTo>
                      <a:pt x="14102" y="5562"/>
                    </a:lnTo>
                    <a:lnTo>
                      <a:pt x="14078" y="5533"/>
                    </a:lnTo>
                    <a:lnTo>
                      <a:pt x="14073" y="5526"/>
                    </a:lnTo>
                    <a:lnTo>
                      <a:pt x="14070" y="5518"/>
                    </a:lnTo>
                    <a:lnTo>
                      <a:pt x="14066" y="5510"/>
                    </a:lnTo>
                    <a:lnTo>
                      <a:pt x="14063" y="5502"/>
                    </a:lnTo>
                    <a:lnTo>
                      <a:pt x="14060" y="5491"/>
                    </a:lnTo>
                    <a:lnTo>
                      <a:pt x="14059" y="5480"/>
                    </a:lnTo>
                    <a:lnTo>
                      <a:pt x="14058" y="5467"/>
                    </a:lnTo>
                    <a:lnTo>
                      <a:pt x="14058" y="5452"/>
                    </a:lnTo>
                    <a:lnTo>
                      <a:pt x="14058" y="5303"/>
                    </a:lnTo>
                    <a:lnTo>
                      <a:pt x="13949" y="5301"/>
                    </a:lnTo>
                    <a:lnTo>
                      <a:pt x="13870" y="4740"/>
                    </a:lnTo>
                    <a:lnTo>
                      <a:pt x="13847" y="4705"/>
                    </a:lnTo>
                    <a:lnTo>
                      <a:pt x="13820" y="4665"/>
                    </a:lnTo>
                    <a:lnTo>
                      <a:pt x="13792" y="4622"/>
                    </a:lnTo>
                    <a:lnTo>
                      <a:pt x="13762" y="4574"/>
                    </a:lnTo>
                    <a:lnTo>
                      <a:pt x="13730" y="4525"/>
                    </a:lnTo>
                    <a:lnTo>
                      <a:pt x="13700" y="4472"/>
                    </a:lnTo>
                    <a:lnTo>
                      <a:pt x="13668" y="4418"/>
                    </a:lnTo>
                    <a:lnTo>
                      <a:pt x="13638" y="4362"/>
                    </a:lnTo>
                    <a:lnTo>
                      <a:pt x="13624" y="4334"/>
                    </a:lnTo>
                    <a:lnTo>
                      <a:pt x="13609" y="4305"/>
                    </a:lnTo>
                    <a:lnTo>
                      <a:pt x="13595" y="4277"/>
                    </a:lnTo>
                    <a:lnTo>
                      <a:pt x="13582" y="4248"/>
                    </a:lnTo>
                    <a:lnTo>
                      <a:pt x="13570" y="4219"/>
                    </a:lnTo>
                    <a:lnTo>
                      <a:pt x="13558" y="4191"/>
                    </a:lnTo>
                    <a:lnTo>
                      <a:pt x="13546" y="4161"/>
                    </a:lnTo>
                    <a:lnTo>
                      <a:pt x="13537" y="4133"/>
                    </a:lnTo>
                    <a:lnTo>
                      <a:pt x="13527" y="4104"/>
                    </a:lnTo>
                    <a:lnTo>
                      <a:pt x="13519" y="4076"/>
                    </a:lnTo>
                    <a:lnTo>
                      <a:pt x="13511" y="4049"/>
                    </a:lnTo>
                    <a:lnTo>
                      <a:pt x="13506" y="4020"/>
                    </a:lnTo>
                    <a:lnTo>
                      <a:pt x="13501" y="3994"/>
                    </a:lnTo>
                    <a:lnTo>
                      <a:pt x="13498" y="3967"/>
                    </a:lnTo>
                    <a:lnTo>
                      <a:pt x="13496" y="3941"/>
                    </a:lnTo>
                    <a:lnTo>
                      <a:pt x="13495" y="3915"/>
                    </a:lnTo>
                    <a:lnTo>
                      <a:pt x="13496" y="3803"/>
                    </a:lnTo>
                    <a:lnTo>
                      <a:pt x="13479" y="3796"/>
                    </a:lnTo>
                    <a:lnTo>
                      <a:pt x="13464" y="3788"/>
                    </a:lnTo>
                    <a:lnTo>
                      <a:pt x="13450" y="3780"/>
                    </a:lnTo>
                    <a:lnTo>
                      <a:pt x="13439" y="3770"/>
                    </a:lnTo>
                    <a:lnTo>
                      <a:pt x="13427" y="3761"/>
                    </a:lnTo>
                    <a:lnTo>
                      <a:pt x="13417" y="3750"/>
                    </a:lnTo>
                    <a:lnTo>
                      <a:pt x="13408" y="3740"/>
                    </a:lnTo>
                    <a:lnTo>
                      <a:pt x="13399" y="3728"/>
                    </a:lnTo>
                    <a:lnTo>
                      <a:pt x="13392" y="3716"/>
                    </a:lnTo>
                    <a:lnTo>
                      <a:pt x="13385" y="3704"/>
                    </a:lnTo>
                    <a:lnTo>
                      <a:pt x="13378" y="3691"/>
                    </a:lnTo>
                    <a:lnTo>
                      <a:pt x="13372" y="3679"/>
                    </a:lnTo>
                    <a:lnTo>
                      <a:pt x="13361" y="3651"/>
                    </a:lnTo>
                    <a:lnTo>
                      <a:pt x="13351" y="3623"/>
                    </a:lnTo>
                    <a:lnTo>
                      <a:pt x="13340" y="3595"/>
                    </a:lnTo>
                    <a:lnTo>
                      <a:pt x="13329" y="3565"/>
                    </a:lnTo>
                    <a:lnTo>
                      <a:pt x="13322" y="3550"/>
                    </a:lnTo>
                    <a:lnTo>
                      <a:pt x="13315" y="3535"/>
                    </a:lnTo>
                    <a:lnTo>
                      <a:pt x="13307" y="3520"/>
                    </a:lnTo>
                    <a:lnTo>
                      <a:pt x="13299" y="3505"/>
                    </a:lnTo>
                    <a:lnTo>
                      <a:pt x="13290" y="3490"/>
                    </a:lnTo>
                    <a:lnTo>
                      <a:pt x="13280" y="3476"/>
                    </a:lnTo>
                    <a:lnTo>
                      <a:pt x="13268" y="3461"/>
                    </a:lnTo>
                    <a:lnTo>
                      <a:pt x="13257" y="3446"/>
                    </a:lnTo>
                    <a:lnTo>
                      <a:pt x="13243" y="3433"/>
                    </a:lnTo>
                    <a:lnTo>
                      <a:pt x="13228" y="3418"/>
                    </a:lnTo>
                    <a:lnTo>
                      <a:pt x="13212" y="3404"/>
                    </a:lnTo>
                    <a:lnTo>
                      <a:pt x="13194" y="3391"/>
                    </a:lnTo>
                    <a:lnTo>
                      <a:pt x="13178" y="3378"/>
                    </a:lnTo>
                    <a:lnTo>
                      <a:pt x="13160" y="3359"/>
                    </a:lnTo>
                    <a:lnTo>
                      <a:pt x="13139" y="3336"/>
                    </a:lnTo>
                    <a:lnTo>
                      <a:pt x="13117" y="3309"/>
                    </a:lnTo>
                    <a:lnTo>
                      <a:pt x="13093" y="3278"/>
                    </a:lnTo>
                    <a:lnTo>
                      <a:pt x="13067" y="3245"/>
                    </a:lnTo>
                    <a:lnTo>
                      <a:pt x="13042" y="3211"/>
                    </a:lnTo>
                    <a:lnTo>
                      <a:pt x="13017" y="3174"/>
                    </a:lnTo>
                    <a:lnTo>
                      <a:pt x="12992" y="3138"/>
                    </a:lnTo>
                    <a:lnTo>
                      <a:pt x="12970" y="3103"/>
                    </a:lnTo>
                    <a:lnTo>
                      <a:pt x="12949" y="3068"/>
                    </a:lnTo>
                    <a:lnTo>
                      <a:pt x="12930" y="3035"/>
                    </a:lnTo>
                    <a:lnTo>
                      <a:pt x="12915" y="3006"/>
                    </a:lnTo>
                    <a:lnTo>
                      <a:pt x="12903" y="2979"/>
                    </a:lnTo>
                    <a:lnTo>
                      <a:pt x="12899" y="2968"/>
                    </a:lnTo>
                    <a:lnTo>
                      <a:pt x="12896" y="2957"/>
                    </a:lnTo>
                    <a:lnTo>
                      <a:pt x="12894" y="2949"/>
                    </a:lnTo>
                    <a:lnTo>
                      <a:pt x="12894" y="2941"/>
                    </a:lnTo>
                    <a:lnTo>
                      <a:pt x="12894" y="2791"/>
                    </a:lnTo>
                    <a:lnTo>
                      <a:pt x="12882" y="2787"/>
                    </a:lnTo>
                    <a:lnTo>
                      <a:pt x="12869" y="2780"/>
                    </a:lnTo>
                    <a:lnTo>
                      <a:pt x="12854" y="2771"/>
                    </a:lnTo>
                    <a:lnTo>
                      <a:pt x="12837" y="2760"/>
                    </a:lnTo>
                    <a:lnTo>
                      <a:pt x="12819" y="2747"/>
                    </a:lnTo>
                    <a:lnTo>
                      <a:pt x="12800" y="2731"/>
                    </a:lnTo>
                    <a:lnTo>
                      <a:pt x="12780" y="2715"/>
                    </a:lnTo>
                    <a:lnTo>
                      <a:pt x="12759" y="2695"/>
                    </a:lnTo>
                    <a:lnTo>
                      <a:pt x="12736" y="2675"/>
                    </a:lnTo>
                    <a:lnTo>
                      <a:pt x="12713" y="2653"/>
                    </a:lnTo>
                    <a:lnTo>
                      <a:pt x="12690" y="2629"/>
                    </a:lnTo>
                    <a:lnTo>
                      <a:pt x="12665" y="2604"/>
                    </a:lnTo>
                    <a:lnTo>
                      <a:pt x="12642" y="2578"/>
                    </a:lnTo>
                    <a:lnTo>
                      <a:pt x="12618" y="2552"/>
                    </a:lnTo>
                    <a:lnTo>
                      <a:pt x="12594" y="2523"/>
                    </a:lnTo>
                    <a:lnTo>
                      <a:pt x="12569" y="2495"/>
                    </a:lnTo>
                    <a:lnTo>
                      <a:pt x="12546" y="2466"/>
                    </a:lnTo>
                    <a:lnTo>
                      <a:pt x="12523" y="2437"/>
                    </a:lnTo>
                    <a:lnTo>
                      <a:pt x="12501" y="2407"/>
                    </a:lnTo>
                    <a:lnTo>
                      <a:pt x="12478" y="2376"/>
                    </a:lnTo>
                    <a:lnTo>
                      <a:pt x="12457" y="2347"/>
                    </a:lnTo>
                    <a:lnTo>
                      <a:pt x="12438" y="2316"/>
                    </a:lnTo>
                    <a:lnTo>
                      <a:pt x="12419" y="2286"/>
                    </a:lnTo>
                    <a:lnTo>
                      <a:pt x="12402" y="2256"/>
                    </a:lnTo>
                    <a:lnTo>
                      <a:pt x="12386" y="2227"/>
                    </a:lnTo>
                    <a:lnTo>
                      <a:pt x="12373" y="2197"/>
                    </a:lnTo>
                    <a:lnTo>
                      <a:pt x="12360" y="2169"/>
                    </a:lnTo>
                    <a:lnTo>
                      <a:pt x="12349" y="2142"/>
                    </a:lnTo>
                    <a:lnTo>
                      <a:pt x="12341" y="2115"/>
                    </a:lnTo>
                    <a:lnTo>
                      <a:pt x="12334" y="2089"/>
                    </a:lnTo>
                    <a:lnTo>
                      <a:pt x="12331" y="2065"/>
                    </a:lnTo>
                    <a:lnTo>
                      <a:pt x="12330" y="2042"/>
                    </a:lnTo>
                    <a:lnTo>
                      <a:pt x="12179" y="2153"/>
                    </a:lnTo>
                    <a:lnTo>
                      <a:pt x="12160" y="2138"/>
                    </a:lnTo>
                    <a:lnTo>
                      <a:pt x="12140" y="2121"/>
                    </a:lnTo>
                    <a:lnTo>
                      <a:pt x="12119" y="2102"/>
                    </a:lnTo>
                    <a:lnTo>
                      <a:pt x="12097" y="2080"/>
                    </a:lnTo>
                    <a:lnTo>
                      <a:pt x="12050" y="2032"/>
                    </a:lnTo>
                    <a:lnTo>
                      <a:pt x="12001" y="1981"/>
                    </a:lnTo>
                    <a:lnTo>
                      <a:pt x="11951" y="1926"/>
                    </a:lnTo>
                    <a:lnTo>
                      <a:pt x="11901" y="1872"/>
                    </a:lnTo>
                    <a:lnTo>
                      <a:pt x="11851" y="1822"/>
                    </a:lnTo>
                    <a:lnTo>
                      <a:pt x="11805" y="1776"/>
                    </a:lnTo>
                    <a:lnTo>
                      <a:pt x="11751" y="1726"/>
                    </a:lnTo>
                    <a:lnTo>
                      <a:pt x="11700" y="1680"/>
                    </a:lnTo>
                    <a:lnTo>
                      <a:pt x="11650" y="1635"/>
                    </a:lnTo>
                    <a:lnTo>
                      <a:pt x="11601" y="1591"/>
                    </a:lnTo>
                    <a:lnTo>
                      <a:pt x="11550" y="1547"/>
                    </a:lnTo>
                    <a:lnTo>
                      <a:pt x="11496" y="1503"/>
                    </a:lnTo>
                    <a:lnTo>
                      <a:pt x="11440" y="1458"/>
                    </a:lnTo>
                    <a:lnTo>
                      <a:pt x="11380" y="1412"/>
                    </a:lnTo>
                    <a:lnTo>
                      <a:pt x="11319" y="1368"/>
                    </a:lnTo>
                    <a:lnTo>
                      <a:pt x="11262" y="1325"/>
                    </a:lnTo>
                    <a:lnTo>
                      <a:pt x="11207" y="1284"/>
                    </a:lnTo>
                    <a:lnTo>
                      <a:pt x="11153" y="1243"/>
                    </a:lnTo>
                    <a:lnTo>
                      <a:pt x="11098" y="1203"/>
                    </a:lnTo>
                    <a:lnTo>
                      <a:pt x="11043" y="1163"/>
                    </a:lnTo>
                    <a:lnTo>
                      <a:pt x="10984" y="1122"/>
                    </a:lnTo>
                    <a:lnTo>
                      <a:pt x="10922" y="1080"/>
                    </a:lnTo>
                    <a:lnTo>
                      <a:pt x="10891" y="1061"/>
                    </a:lnTo>
                    <a:lnTo>
                      <a:pt x="10858" y="1043"/>
                    </a:lnTo>
                    <a:lnTo>
                      <a:pt x="10824" y="1026"/>
                    </a:lnTo>
                    <a:lnTo>
                      <a:pt x="10789" y="1010"/>
                    </a:lnTo>
                    <a:lnTo>
                      <a:pt x="10755" y="996"/>
                    </a:lnTo>
                    <a:lnTo>
                      <a:pt x="10720" y="980"/>
                    </a:lnTo>
                    <a:lnTo>
                      <a:pt x="10686" y="964"/>
                    </a:lnTo>
                    <a:lnTo>
                      <a:pt x="10652" y="947"/>
                    </a:lnTo>
                    <a:lnTo>
                      <a:pt x="10636" y="939"/>
                    </a:lnTo>
                    <a:lnTo>
                      <a:pt x="10620" y="930"/>
                    </a:lnTo>
                    <a:lnTo>
                      <a:pt x="10604" y="921"/>
                    </a:lnTo>
                    <a:lnTo>
                      <a:pt x="10591" y="910"/>
                    </a:lnTo>
                    <a:lnTo>
                      <a:pt x="10576" y="901"/>
                    </a:lnTo>
                    <a:lnTo>
                      <a:pt x="10563" y="889"/>
                    </a:lnTo>
                    <a:lnTo>
                      <a:pt x="10550" y="879"/>
                    </a:lnTo>
                    <a:lnTo>
                      <a:pt x="10538" y="866"/>
                    </a:lnTo>
                    <a:lnTo>
                      <a:pt x="10527" y="854"/>
                    </a:lnTo>
                    <a:lnTo>
                      <a:pt x="10517" y="841"/>
                    </a:lnTo>
                    <a:lnTo>
                      <a:pt x="10508" y="826"/>
                    </a:lnTo>
                    <a:lnTo>
                      <a:pt x="10500" y="812"/>
                    </a:lnTo>
                    <a:lnTo>
                      <a:pt x="10492" y="796"/>
                    </a:lnTo>
                    <a:lnTo>
                      <a:pt x="10486" y="779"/>
                    </a:lnTo>
                    <a:lnTo>
                      <a:pt x="10482" y="762"/>
                    </a:lnTo>
                    <a:lnTo>
                      <a:pt x="10479" y="743"/>
                    </a:lnTo>
                    <a:lnTo>
                      <a:pt x="10016" y="543"/>
                    </a:lnTo>
                    <a:lnTo>
                      <a:pt x="10033" y="502"/>
                    </a:lnTo>
                    <a:lnTo>
                      <a:pt x="9575" y="490"/>
                    </a:lnTo>
                    <a:lnTo>
                      <a:pt x="9661" y="409"/>
                    </a:lnTo>
                    <a:lnTo>
                      <a:pt x="8376" y="124"/>
                    </a:lnTo>
                    <a:lnTo>
                      <a:pt x="8376" y="55"/>
                    </a:lnTo>
                    <a:lnTo>
                      <a:pt x="7698" y="11"/>
                    </a:lnTo>
                    <a:lnTo>
                      <a:pt x="6379" y="0"/>
                    </a:lnTo>
                    <a:lnTo>
                      <a:pt x="5733" y="56"/>
                    </a:lnTo>
                    <a:lnTo>
                      <a:pt x="5821" y="110"/>
                    </a:lnTo>
                    <a:lnTo>
                      <a:pt x="5801" y="74"/>
                    </a:lnTo>
                    <a:lnTo>
                      <a:pt x="4307" y="493"/>
                    </a:lnTo>
                    <a:lnTo>
                      <a:pt x="4291" y="518"/>
                    </a:lnTo>
                    <a:lnTo>
                      <a:pt x="4274" y="541"/>
                    </a:lnTo>
                    <a:lnTo>
                      <a:pt x="4256" y="564"/>
                    </a:lnTo>
                    <a:lnTo>
                      <a:pt x="4236" y="582"/>
                    </a:lnTo>
                    <a:lnTo>
                      <a:pt x="4214" y="601"/>
                    </a:lnTo>
                    <a:lnTo>
                      <a:pt x="4191" y="618"/>
                    </a:lnTo>
                    <a:lnTo>
                      <a:pt x="4166" y="634"/>
                    </a:lnTo>
                    <a:lnTo>
                      <a:pt x="4141" y="649"/>
                    </a:lnTo>
                    <a:lnTo>
                      <a:pt x="4113" y="662"/>
                    </a:lnTo>
                    <a:lnTo>
                      <a:pt x="4086" y="675"/>
                    </a:lnTo>
                    <a:lnTo>
                      <a:pt x="4057" y="687"/>
                    </a:lnTo>
                    <a:lnTo>
                      <a:pt x="4029" y="697"/>
                    </a:lnTo>
                    <a:lnTo>
                      <a:pt x="3970" y="718"/>
                    </a:lnTo>
                    <a:lnTo>
                      <a:pt x="3909" y="738"/>
                    </a:lnTo>
                    <a:lnTo>
                      <a:pt x="3849" y="758"/>
                    </a:lnTo>
                    <a:lnTo>
                      <a:pt x="3790" y="778"/>
                    </a:lnTo>
                    <a:lnTo>
                      <a:pt x="3761" y="790"/>
                    </a:lnTo>
                    <a:lnTo>
                      <a:pt x="3733" y="801"/>
                    </a:lnTo>
                    <a:lnTo>
                      <a:pt x="3705" y="814"/>
                    </a:lnTo>
                    <a:lnTo>
                      <a:pt x="3679" y="826"/>
                    </a:lnTo>
                    <a:lnTo>
                      <a:pt x="3653" y="841"/>
                    </a:lnTo>
                    <a:lnTo>
                      <a:pt x="3629" y="856"/>
                    </a:lnTo>
                    <a:lnTo>
                      <a:pt x="3606" y="873"/>
                    </a:lnTo>
                    <a:lnTo>
                      <a:pt x="3585" y="891"/>
                    </a:lnTo>
                    <a:lnTo>
                      <a:pt x="3565" y="910"/>
                    </a:lnTo>
                    <a:lnTo>
                      <a:pt x="3546" y="932"/>
                    </a:lnTo>
                    <a:lnTo>
                      <a:pt x="3530" y="954"/>
                    </a:lnTo>
                    <a:lnTo>
                      <a:pt x="3515" y="979"/>
                    </a:lnTo>
                    <a:lnTo>
                      <a:pt x="3487" y="982"/>
                    </a:lnTo>
                    <a:lnTo>
                      <a:pt x="3458" y="989"/>
                    </a:lnTo>
                    <a:lnTo>
                      <a:pt x="3424" y="1001"/>
                    </a:lnTo>
                    <a:lnTo>
                      <a:pt x="3388" y="1017"/>
                    </a:lnTo>
                    <a:lnTo>
                      <a:pt x="3348" y="1037"/>
                    </a:lnTo>
                    <a:lnTo>
                      <a:pt x="3307" y="1060"/>
                    </a:lnTo>
                    <a:lnTo>
                      <a:pt x="3262" y="1086"/>
                    </a:lnTo>
                    <a:lnTo>
                      <a:pt x="3216" y="1116"/>
                    </a:lnTo>
                    <a:lnTo>
                      <a:pt x="3168" y="1147"/>
                    </a:lnTo>
                    <a:lnTo>
                      <a:pt x="3118" y="1181"/>
                    </a:lnTo>
                    <a:lnTo>
                      <a:pt x="3067" y="1217"/>
                    </a:lnTo>
                    <a:lnTo>
                      <a:pt x="3014" y="1255"/>
                    </a:lnTo>
                    <a:lnTo>
                      <a:pt x="2906" y="1334"/>
                    </a:lnTo>
                    <a:lnTo>
                      <a:pt x="2796" y="1417"/>
                    </a:lnTo>
                    <a:lnTo>
                      <a:pt x="2685" y="1500"/>
                    </a:lnTo>
                    <a:lnTo>
                      <a:pt x="2576" y="1582"/>
                    </a:lnTo>
                    <a:lnTo>
                      <a:pt x="2522" y="1622"/>
                    </a:lnTo>
                    <a:lnTo>
                      <a:pt x="2469" y="1661"/>
                    </a:lnTo>
                    <a:lnTo>
                      <a:pt x="2417" y="1698"/>
                    </a:lnTo>
                    <a:lnTo>
                      <a:pt x="2368" y="1733"/>
                    </a:lnTo>
                    <a:lnTo>
                      <a:pt x="2319" y="1766"/>
                    </a:lnTo>
                    <a:lnTo>
                      <a:pt x="2272" y="1797"/>
                    </a:lnTo>
                    <a:lnTo>
                      <a:pt x="2228" y="1824"/>
                    </a:lnTo>
                    <a:lnTo>
                      <a:pt x="2186" y="1849"/>
                    </a:lnTo>
                    <a:lnTo>
                      <a:pt x="2145" y="1871"/>
                    </a:lnTo>
                    <a:lnTo>
                      <a:pt x="2108" y="1889"/>
                    </a:lnTo>
                    <a:lnTo>
                      <a:pt x="2075" y="1903"/>
                    </a:lnTo>
                    <a:lnTo>
                      <a:pt x="2044" y="1912"/>
                    </a:lnTo>
                    <a:lnTo>
                      <a:pt x="2030" y="2046"/>
                    </a:lnTo>
                    <a:lnTo>
                      <a:pt x="1890" y="2182"/>
                    </a:lnTo>
                    <a:lnTo>
                      <a:pt x="1780" y="2137"/>
                    </a:lnTo>
                    <a:lnTo>
                      <a:pt x="1788" y="2169"/>
                    </a:lnTo>
                    <a:lnTo>
                      <a:pt x="1795" y="2192"/>
                    </a:lnTo>
                    <a:lnTo>
                      <a:pt x="1802" y="2208"/>
                    </a:lnTo>
                    <a:lnTo>
                      <a:pt x="1807" y="2220"/>
                    </a:lnTo>
                    <a:lnTo>
                      <a:pt x="1811" y="2231"/>
                    </a:lnTo>
                    <a:lnTo>
                      <a:pt x="1814" y="2245"/>
                    </a:lnTo>
                    <a:lnTo>
                      <a:pt x="1817" y="2262"/>
                    </a:lnTo>
                    <a:lnTo>
                      <a:pt x="1818" y="2288"/>
                    </a:lnTo>
                    <a:lnTo>
                      <a:pt x="1813" y="2295"/>
                    </a:lnTo>
                    <a:lnTo>
                      <a:pt x="1803" y="2312"/>
                    </a:lnTo>
                    <a:lnTo>
                      <a:pt x="1785" y="2335"/>
                    </a:lnTo>
                    <a:lnTo>
                      <a:pt x="1763" y="2364"/>
                    </a:lnTo>
                    <a:lnTo>
                      <a:pt x="1707" y="2437"/>
                    </a:lnTo>
                    <a:lnTo>
                      <a:pt x="1641" y="2520"/>
                    </a:lnTo>
                    <a:lnTo>
                      <a:pt x="1573" y="2603"/>
                    </a:lnTo>
                    <a:lnTo>
                      <a:pt x="1511" y="2679"/>
                    </a:lnTo>
                    <a:lnTo>
                      <a:pt x="1485" y="2710"/>
                    </a:lnTo>
                    <a:lnTo>
                      <a:pt x="1462" y="2736"/>
                    </a:lnTo>
                    <a:lnTo>
                      <a:pt x="1444" y="2756"/>
                    </a:lnTo>
                    <a:lnTo>
                      <a:pt x="1434" y="2767"/>
                    </a:lnTo>
                    <a:lnTo>
                      <a:pt x="1408" y="2791"/>
                    </a:lnTo>
                    <a:lnTo>
                      <a:pt x="1383" y="2819"/>
                    </a:lnTo>
                    <a:lnTo>
                      <a:pt x="1359" y="2847"/>
                    </a:lnTo>
                    <a:lnTo>
                      <a:pt x="1333" y="2879"/>
                    </a:lnTo>
                    <a:lnTo>
                      <a:pt x="1309" y="2911"/>
                    </a:lnTo>
                    <a:lnTo>
                      <a:pt x="1285" y="2945"/>
                    </a:lnTo>
                    <a:lnTo>
                      <a:pt x="1260" y="2979"/>
                    </a:lnTo>
                    <a:lnTo>
                      <a:pt x="1236" y="3015"/>
                    </a:lnTo>
                    <a:lnTo>
                      <a:pt x="1188" y="3088"/>
                    </a:lnTo>
                    <a:lnTo>
                      <a:pt x="1143" y="3158"/>
                    </a:lnTo>
                    <a:lnTo>
                      <a:pt x="1099" y="3228"/>
                    </a:lnTo>
                    <a:lnTo>
                      <a:pt x="1055" y="3291"/>
                    </a:lnTo>
                    <a:lnTo>
                      <a:pt x="1025" y="3337"/>
                    </a:lnTo>
                    <a:lnTo>
                      <a:pt x="990" y="3393"/>
                    </a:lnTo>
                    <a:lnTo>
                      <a:pt x="950" y="3457"/>
                    </a:lnTo>
                    <a:lnTo>
                      <a:pt x="910" y="3529"/>
                    </a:lnTo>
                    <a:lnTo>
                      <a:pt x="867" y="3607"/>
                    </a:lnTo>
                    <a:lnTo>
                      <a:pt x="824" y="3689"/>
                    </a:lnTo>
                    <a:lnTo>
                      <a:pt x="778" y="3775"/>
                    </a:lnTo>
                    <a:lnTo>
                      <a:pt x="734" y="3864"/>
                    </a:lnTo>
                    <a:lnTo>
                      <a:pt x="689" y="3952"/>
                    </a:lnTo>
                    <a:lnTo>
                      <a:pt x="646" y="4040"/>
                    </a:lnTo>
                    <a:lnTo>
                      <a:pt x="604" y="4125"/>
                    </a:lnTo>
                    <a:lnTo>
                      <a:pt x="565" y="4208"/>
                    </a:lnTo>
                    <a:lnTo>
                      <a:pt x="527" y="4286"/>
                    </a:lnTo>
                    <a:lnTo>
                      <a:pt x="495" y="4359"/>
                    </a:lnTo>
                    <a:lnTo>
                      <a:pt x="466" y="4423"/>
                    </a:lnTo>
                    <a:lnTo>
                      <a:pt x="442" y="4480"/>
                    </a:lnTo>
                    <a:lnTo>
                      <a:pt x="408" y="4563"/>
                    </a:lnTo>
                    <a:lnTo>
                      <a:pt x="376" y="4646"/>
                    </a:lnTo>
                    <a:lnTo>
                      <a:pt x="347" y="4731"/>
                    </a:lnTo>
                    <a:lnTo>
                      <a:pt x="318" y="4817"/>
                    </a:lnTo>
                    <a:lnTo>
                      <a:pt x="291" y="4904"/>
                    </a:lnTo>
                    <a:lnTo>
                      <a:pt x="265" y="4993"/>
                    </a:lnTo>
                    <a:lnTo>
                      <a:pt x="241" y="5082"/>
                    </a:lnTo>
                    <a:lnTo>
                      <a:pt x="219" y="5172"/>
                    </a:lnTo>
                    <a:lnTo>
                      <a:pt x="198" y="5263"/>
                    </a:lnTo>
                    <a:lnTo>
                      <a:pt x="177" y="5355"/>
                    </a:lnTo>
                    <a:lnTo>
                      <a:pt x="159" y="5449"/>
                    </a:lnTo>
                    <a:lnTo>
                      <a:pt x="142" y="5544"/>
                    </a:lnTo>
                    <a:lnTo>
                      <a:pt x="126" y="5638"/>
                    </a:lnTo>
                    <a:lnTo>
                      <a:pt x="111" y="5735"/>
                    </a:lnTo>
                    <a:lnTo>
                      <a:pt x="97" y="5833"/>
                    </a:lnTo>
                    <a:lnTo>
                      <a:pt x="84" y="5931"/>
                    </a:lnTo>
                    <a:lnTo>
                      <a:pt x="73" y="6030"/>
                    </a:lnTo>
                    <a:lnTo>
                      <a:pt x="62" y="6131"/>
                    </a:lnTo>
                    <a:lnTo>
                      <a:pt x="53" y="6232"/>
                    </a:lnTo>
                    <a:lnTo>
                      <a:pt x="44" y="6335"/>
                    </a:lnTo>
                    <a:lnTo>
                      <a:pt x="37" y="6438"/>
                    </a:lnTo>
                    <a:lnTo>
                      <a:pt x="29" y="6542"/>
                    </a:lnTo>
                    <a:lnTo>
                      <a:pt x="24" y="6649"/>
                    </a:lnTo>
                    <a:lnTo>
                      <a:pt x="19" y="6755"/>
                    </a:lnTo>
                    <a:lnTo>
                      <a:pt x="14" y="6862"/>
                    </a:lnTo>
                    <a:lnTo>
                      <a:pt x="10" y="6970"/>
                    </a:lnTo>
                    <a:lnTo>
                      <a:pt x="7" y="7080"/>
                    </a:lnTo>
                    <a:lnTo>
                      <a:pt x="5" y="7190"/>
                    </a:lnTo>
                    <a:lnTo>
                      <a:pt x="2" y="7413"/>
                    </a:lnTo>
                    <a:lnTo>
                      <a:pt x="0" y="7641"/>
                    </a:lnTo>
                    <a:lnTo>
                      <a:pt x="0" y="7716"/>
                    </a:lnTo>
                    <a:lnTo>
                      <a:pt x="1" y="7742"/>
                    </a:lnTo>
                    <a:lnTo>
                      <a:pt x="3" y="7771"/>
                    </a:lnTo>
                    <a:lnTo>
                      <a:pt x="5" y="7801"/>
                    </a:lnTo>
                    <a:lnTo>
                      <a:pt x="9" y="7832"/>
                    </a:lnTo>
                    <a:lnTo>
                      <a:pt x="15" y="7866"/>
                    </a:lnTo>
                    <a:lnTo>
                      <a:pt x="21" y="7900"/>
                    </a:lnTo>
                    <a:lnTo>
                      <a:pt x="27" y="7935"/>
                    </a:lnTo>
                    <a:lnTo>
                      <a:pt x="35" y="7972"/>
                    </a:lnTo>
                    <a:lnTo>
                      <a:pt x="52" y="8048"/>
                    </a:lnTo>
                    <a:lnTo>
                      <a:pt x="71" y="8127"/>
                    </a:lnTo>
                    <a:lnTo>
                      <a:pt x="91" y="8209"/>
                    </a:lnTo>
                    <a:lnTo>
                      <a:pt x="112" y="8292"/>
                    </a:lnTo>
                    <a:lnTo>
                      <a:pt x="133" y="8376"/>
                    </a:lnTo>
                    <a:lnTo>
                      <a:pt x="153" y="8459"/>
                    </a:lnTo>
                    <a:lnTo>
                      <a:pt x="172" y="8542"/>
                    </a:lnTo>
                    <a:lnTo>
                      <a:pt x="189" y="8623"/>
                    </a:lnTo>
                    <a:lnTo>
                      <a:pt x="196" y="8663"/>
                    </a:lnTo>
                    <a:lnTo>
                      <a:pt x="204" y="8702"/>
                    </a:lnTo>
                    <a:lnTo>
                      <a:pt x="210" y="8740"/>
                    </a:lnTo>
                    <a:lnTo>
                      <a:pt x="214" y="8776"/>
                    </a:lnTo>
                    <a:lnTo>
                      <a:pt x="219" y="8813"/>
                    </a:lnTo>
                    <a:lnTo>
                      <a:pt x="222" y="8848"/>
                    </a:lnTo>
                    <a:lnTo>
                      <a:pt x="224" y="8882"/>
                    </a:lnTo>
                    <a:lnTo>
                      <a:pt x="224" y="8914"/>
                    </a:lnTo>
                    <a:lnTo>
                      <a:pt x="232" y="8929"/>
                    </a:lnTo>
                    <a:lnTo>
                      <a:pt x="244" y="8951"/>
                    </a:lnTo>
                    <a:lnTo>
                      <a:pt x="258" y="8981"/>
                    </a:lnTo>
                    <a:lnTo>
                      <a:pt x="274" y="9017"/>
                    </a:lnTo>
                    <a:lnTo>
                      <a:pt x="311" y="9101"/>
                    </a:lnTo>
                    <a:lnTo>
                      <a:pt x="350" y="9195"/>
                    </a:lnTo>
                    <a:lnTo>
                      <a:pt x="388" y="9290"/>
                    </a:lnTo>
                    <a:lnTo>
                      <a:pt x="420" y="9375"/>
                    </a:lnTo>
                    <a:lnTo>
                      <a:pt x="431" y="9410"/>
                    </a:lnTo>
                    <a:lnTo>
                      <a:pt x="441" y="9440"/>
                    </a:lnTo>
                    <a:lnTo>
                      <a:pt x="447" y="9463"/>
                    </a:lnTo>
                    <a:lnTo>
                      <a:pt x="449" y="9477"/>
                    </a:lnTo>
                    <a:lnTo>
                      <a:pt x="449" y="9626"/>
                    </a:lnTo>
                    <a:lnTo>
                      <a:pt x="525" y="9627"/>
                    </a:lnTo>
                    <a:lnTo>
                      <a:pt x="524" y="9776"/>
                    </a:lnTo>
                    <a:lnTo>
                      <a:pt x="526" y="9788"/>
                    </a:lnTo>
                    <a:lnTo>
                      <a:pt x="531" y="9805"/>
                    </a:lnTo>
                    <a:lnTo>
                      <a:pt x="539" y="9825"/>
                    </a:lnTo>
                    <a:lnTo>
                      <a:pt x="550" y="9848"/>
                    </a:lnTo>
                    <a:lnTo>
                      <a:pt x="562" y="9876"/>
                    </a:lnTo>
                    <a:lnTo>
                      <a:pt x="578" y="9907"/>
                    </a:lnTo>
                    <a:lnTo>
                      <a:pt x="595" y="9940"/>
                    </a:lnTo>
                    <a:lnTo>
                      <a:pt x="615" y="9976"/>
                    </a:lnTo>
                    <a:lnTo>
                      <a:pt x="660" y="10056"/>
                    </a:lnTo>
                    <a:lnTo>
                      <a:pt x="708" y="10144"/>
                    </a:lnTo>
                    <a:lnTo>
                      <a:pt x="762" y="10238"/>
                    </a:lnTo>
                    <a:lnTo>
                      <a:pt x="817" y="10336"/>
                    </a:lnTo>
                    <a:lnTo>
                      <a:pt x="872" y="10435"/>
                    </a:lnTo>
                    <a:lnTo>
                      <a:pt x="926" y="10535"/>
                    </a:lnTo>
                    <a:lnTo>
                      <a:pt x="952" y="10584"/>
                    </a:lnTo>
                    <a:lnTo>
                      <a:pt x="977" y="10632"/>
                    </a:lnTo>
                    <a:lnTo>
                      <a:pt x="1000" y="10679"/>
                    </a:lnTo>
                    <a:lnTo>
                      <a:pt x="1022" y="10726"/>
                    </a:lnTo>
                    <a:lnTo>
                      <a:pt x="1044" y="10770"/>
                    </a:lnTo>
                    <a:lnTo>
                      <a:pt x="1062" y="10812"/>
                    </a:lnTo>
                    <a:lnTo>
                      <a:pt x="1078" y="10852"/>
                    </a:lnTo>
                    <a:lnTo>
                      <a:pt x="1093" y="10891"/>
                    </a:lnTo>
                    <a:lnTo>
                      <a:pt x="1106" y="10925"/>
                    </a:lnTo>
                    <a:lnTo>
                      <a:pt x="1115" y="10958"/>
                    </a:lnTo>
                    <a:lnTo>
                      <a:pt x="1122" y="10987"/>
                    </a:lnTo>
                    <a:lnTo>
                      <a:pt x="1125" y="11014"/>
                    </a:lnTo>
                    <a:lnTo>
                      <a:pt x="1149" y="11017"/>
                    </a:lnTo>
                    <a:lnTo>
                      <a:pt x="1174" y="11022"/>
                    </a:lnTo>
                    <a:lnTo>
                      <a:pt x="1196" y="11029"/>
                    </a:lnTo>
                    <a:lnTo>
                      <a:pt x="1218" y="11038"/>
                    </a:lnTo>
                    <a:lnTo>
                      <a:pt x="1239" y="11048"/>
                    </a:lnTo>
                    <a:lnTo>
                      <a:pt x="1260" y="11061"/>
                    </a:lnTo>
                    <a:lnTo>
                      <a:pt x="1280" y="11075"/>
                    </a:lnTo>
                    <a:lnTo>
                      <a:pt x="1301" y="11089"/>
                    </a:lnTo>
                    <a:lnTo>
                      <a:pt x="1320" y="11105"/>
                    </a:lnTo>
                    <a:lnTo>
                      <a:pt x="1338" y="11123"/>
                    </a:lnTo>
                    <a:lnTo>
                      <a:pt x="1356" y="11142"/>
                    </a:lnTo>
                    <a:lnTo>
                      <a:pt x="1373" y="11161"/>
                    </a:lnTo>
                    <a:lnTo>
                      <a:pt x="1390" y="11182"/>
                    </a:lnTo>
                    <a:lnTo>
                      <a:pt x="1407" y="11203"/>
                    </a:lnTo>
                    <a:lnTo>
                      <a:pt x="1423" y="11225"/>
                    </a:lnTo>
                    <a:lnTo>
                      <a:pt x="1439" y="11247"/>
                    </a:lnTo>
                    <a:lnTo>
                      <a:pt x="1471" y="11293"/>
                    </a:lnTo>
                    <a:lnTo>
                      <a:pt x="1500" y="11341"/>
                    </a:lnTo>
                    <a:lnTo>
                      <a:pt x="1529" y="11388"/>
                    </a:lnTo>
                    <a:lnTo>
                      <a:pt x="1557" y="11434"/>
                    </a:lnTo>
                    <a:lnTo>
                      <a:pt x="1586" y="11478"/>
                    </a:lnTo>
                    <a:lnTo>
                      <a:pt x="1614" y="11521"/>
                    </a:lnTo>
                    <a:lnTo>
                      <a:pt x="1627" y="11541"/>
                    </a:lnTo>
                    <a:lnTo>
                      <a:pt x="1642" y="11560"/>
                    </a:lnTo>
                    <a:lnTo>
                      <a:pt x="1656" y="11578"/>
                    </a:lnTo>
                    <a:lnTo>
                      <a:pt x="1670" y="11596"/>
                    </a:lnTo>
                    <a:lnTo>
                      <a:pt x="1699" y="11628"/>
                    </a:lnTo>
                    <a:lnTo>
                      <a:pt x="1732" y="11660"/>
                    </a:lnTo>
                    <a:lnTo>
                      <a:pt x="1768" y="11694"/>
                    </a:lnTo>
                    <a:lnTo>
                      <a:pt x="1806" y="11730"/>
                    </a:lnTo>
                    <a:lnTo>
                      <a:pt x="1887" y="11803"/>
                    </a:lnTo>
                    <a:lnTo>
                      <a:pt x="1969" y="11880"/>
                    </a:lnTo>
                    <a:lnTo>
                      <a:pt x="2007" y="11919"/>
                    </a:lnTo>
                    <a:lnTo>
                      <a:pt x="2044" y="11959"/>
                    </a:lnTo>
                    <a:lnTo>
                      <a:pt x="2061" y="11979"/>
                    </a:lnTo>
                    <a:lnTo>
                      <a:pt x="2077" y="11999"/>
                    </a:lnTo>
                    <a:lnTo>
                      <a:pt x="2092" y="12019"/>
                    </a:lnTo>
                    <a:lnTo>
                      <a:pt x="2105" y="12038"/>
                    </a:lnTo>
                    <a:lnTo>
                      <a:pt x="2118" y="12059"/>
                    </a:lnTo>
                    <a:lnTo>
                      <a:pt x="2130" y="12079"/>
                    </a:lnTo>
                    <a:lnTo>
                      <a:pt x="2140" y="12099"/>
                    </a:lnTo>
                    <a:lnTo>
                      <a:pt x="2149" y="12118"/>
                    </a:lnTo>
                    <a:lnTo>
                      <a:pt x="2155" y="12138"/>
                    </a:lnTo>
                    <a:lnTo>
                      <a:pt x="2160" y="12158"/>
                    </a:lnTo>
                    <a:lnTo>
                      <a:pt x="2164" y="12178"/>
                    </a:lnTo>
                    <a:lnTo>
                      <a:pt x="2166" y="12196"/>
                    </a:lnTo>
                    <a:lnTo>
                      <a:pt x="2034" y="12338"/>
                    </a:lnTo>
                    <a:lnTo>
                      <a:pt x="2253" y="12213"/>
                    </a:lnTo>
                    <a:lnTo>
                      <a:pt x="2297" y="12255"/>
                    </a:lnTo>
                    <a:lnTo>
                      <a:pt x="2335" y="12292"/>
                    </a:lnTo>
                    <a:lnTo>
                      <a:pt x="2369" y="12328"/>
                    </a:lnTo>
                    <a:lnTo>
                      <a:pt x="2400" y="12359"/>
                    </a:lnTo>
                    <a:lnTo>
                      <a:pt x="2457" y="12419"/>
                    </a:lnTo>
                    <a:lnTo>
                      <a:pt x="2512" y="12475"/>
                    </a:lnTo>
                    <a:lnTo>
                      <a:pt x="2540" y="12501"/>
                    </a:lnTo>
                    <a:lnTo>
                      <a:pt x="2571" y="12529"/>
                    </a:lnTo>
                    <a:lnTo>
                      <a:pt x="2603" y="12557"/>
                    </a:lnTo>
                    <a:lnTo>
                      <a:pt x="2639" y="12586"/>
                    </a:lnTo>
                    <a:lnTo>
                      <a:pt x="2680" y="12617"/>
                    </a:lnTo>
                    <a:lnTo>
                      <a:pt x="2725" y="12651"/>
                    </a:lnTo>
                    <a:lnTo>
                      <a:pt x="2776" y="12685"/>
                    </a:lnTo>
                    <a:lnTo>
                      <a:pt x="2834" y="12724"/>
                    </a:lnTo>
                    <a:lnTo>
                      <a:pt x="2857" y="12740"/>
                    </a:lnTo>
                    <a:lnTo>
                      <a:pt x="2878" y="12756"/>
                    </a:lnTo>
                    <a:lnTo>
                      <a:pt x="2899" y="12772"/>
                    </a:lnTo>
                    <a:lnTo>
                      <a:pt x="2918" y="12786"/>
                    </a:lnTo>
                    <a:lnTo>
                      <a:pt x="2953" y="12816"/>
                    </a:lnTo>
                    <a:lnTo>
                      <a:pt x="2986" y="12844"/>
                    </a:lnTo>
                    <a:lnTo>
                      <a:pt x="3019" y="12871"/>
                    </a:lnTo>
                    <a:lnTo>
                      <a:pt x="3053" y="12899"/>
                    </a:lnTo>
                    <a:lnTo>
                      <a:pt x="3071" y="12911"/>
                    </a:lnTo>
                    <a:lnTo>
                      <a:pt x="3090" y="12925"/>
                    </a:lnTo>
                    <a:lnTo>
                      <a:pt x="3111" y="12938"/>
                    </a:lnTo>
                    <a:lnTo>
                      <a:pt x="3133" y="12950"/>
                    </a:lnTo>
                    <a:lnTo>
                      <a:pt x="3157" y="12964"/>
                    </a:lnTo>
                    <a:lnTo>
                      <a:pt x="3181" y="12975"/>
                    </a:lnTo>
                    <a:lnTo>
                      <a:pt x="3205" y="12986"/>
                    </a:lnTo>
                    <a:lnTo>
                      <a:pt x="3229" y="12994"/>
                    </a:lnTo>
                    <a:lnTo>
                      <a:pt x="3278" y="13011"/>
                    </a:lnTo>
                    <a:lnTo>
                      <a:pt x="3328" y="13027"/>
                    </a:lnTo>
                    <a:lnTo>
                      <a:pt x="3377" y="13044"/>
                    </a:lnTo>
                    <a:lnTo>
                      <a:pt x="3429" y="13063"/>
                    </a:lnTo>
                    <a:lnTo>
                      <a:pt x="3455" y="13073"/>
                    </a:lnTo>
                    <a:lnTo>
                      <a:pt x="3481" y="13086"/>
                    </a:lnTo>
                    <a:lnTo>
                      <a:pt x="3508" y="13098"/>
                    </a:lnTo>
                    <a:lnTo>
                      <a:pt x="3534" y="13114"/>
                    </a:lnTo>
                    <a:lnTo>
                      <a:pt x="3609" y="13158"/>
                    </a:lnTo>
                    <a:lnTo>
                      <a:pt x="3696" y="13208"/>
                    </a:lnTo>
                    <a:lnTo>
                      <a:pt x="3790" y="13260"/>
                    </a:lnTo>
                    <a:lnTo>
                      <a:pt x="3889" y="13314"/>
                    </a:lnTo>
                    <a:lnTo>
                      <a:pt x="3940" y="13340"/>
                    </a:lnTo>
                    <a:lnTo>
                      <a:pt x="3990" y="13365"/>
                    </a:lnTo>
                    <a:lnTo>
                      <a:pt x="4039" y="13390"/>
                    </a:lnTo>
                    <a:lnTo>
                      <a:pt x="4087" y="13413"/>
                    </a:lnTo>
                    <a:lnTo>
                      <a:pt x="4134" y="13434"/>
                    </a:lnTo>
                    <a:lnTo>
                      <a:pt x="4177" y="13453"/>
                    </a:lnTo>
                    <a:lnTo>
                      <a:pt x="4218" y="13470"/>
                    </a:lnTo>
                    <a:lnTo>
                      <a:pt x="4256" y="13483"/>
                    </a:lnTo>
                    <a:lnTo>
                      <a:pt x="4290" y="13495"/>
                    </a:lnTo>
                    <a:lnTo>
                      <a:pt x="4333" y="13508"/>
                    </a:lnTo>
                    <a:lnTo>
                      <a:pt x="4383" y="13525"/>
                    </a:lnTo>
                    <a:lnTo>
                      <a:pt x="4438" y="13544"/>
                    </a:lnTo>
                    <a:lnTo>
                      <a:pt x="4498" y="13564"/>
                    </a:lnTo>
                    <a:lnTo>
                      <a:pt x="4562" y="13586"/>
                    </a:lnTo>
                    <a:lnTo>
                      <a:pt x="4625" y="13610"/>
                    </a:lnTo>
                    <a:lnTo>
                      <a:pt x="4690" y="13635"/>
                    </a:lnTo>
                    <a:lnTo>
                      <a:pt x="4753" y="13659"/>
                    </a:lnTo>
                    <a:lnTo>
                      <a:pt x="4814" y="13685"/>
                    </a:lnTo>
                    <a:lnTo>
                      <a:pt x="4870" y="13710"/>
                    </a:lnTo>
                    <a:lnTo>
                      <a:pt x="4920" y="13736"/>
                    </a:lnTo>
                    <a:lnTo>
                      <a:pt x="4944" y="13748"/>
                    </a:lnTo>
                    <a:lnTo>
                      <a:pt x="4964" y="13761"/>
                    </a:lnTo>
                    <a:lnTo>
                      <a:pt x="4983" y="13772"/>
                    </a:lnTo>
                    <a:lnTo>
                      <a:pt x="5000" y="13784"/>
                    </a:lnTo>
                    <a:lnTo>
                      <a:pt x="5013" y="13795"/>
                    </a:lnTo>
                    <a:lnTo>
                      <a:pt x="5025" y="13807"/>
                    </a:lnTo>
                    <a:lnTo>
                      <a:pt x="5033" y="13819"/>
                    </a:lnTo>
                    <a:lnTo>
                      <a:pt x="5040" y="13829"/>
                    </a:lnTo>
                    <a:lnTo>
                      <a:pt x="5228" y="13829"/>
                    </a:lnTo>
                    <a:lnTo>
                      <a:pt x="5253" y="13829"/>
                    </a:lnTo>
                    <a:lnTo>
                      <a:pt x="5277" y="13830"/>
                    </a:lnTo>
                    <a:lnTo>
                      <a:pt x="5297" y="13832"/>
                    </a:lnTo>
                    <a:lnTo>
                      <a:pt x="5314" y="13833"/>
                    </a:lnTo>
                    <a:lnTo>
                      <a:pt x="5330" y="13836"/>
                    </a:lnTo>
                    <a:lnTo>
                      <a:pt x="5342" y="13841"/>
                    </a:lnTo>
                    <a:lnTo>
                      <a:pt x="5354" y="13845"/>
                    </a:lnTo>
                    <a:lnTo>
                      <a:pt x="5364" y="13850"/>
                    </a:lnTo>
                    <a:lnTo>
                      <a:pt x="5373" y="13856"/>
                    </a:lnTo>
                    <a:lnTo>
                      <a:pt x="5380" y="13864"/>
                    </a:lnTo>
                    <a:lnTo>
                      <a:pt x="5387" y="13873"/>
                    </a:lnTo>
                    <a:lnTo>
                      <a:pt x="5393" y="13883"/>
                    </a:lnTo>
                    <a:lnTo>
                      <a:pt x="5405" y="13906"/>
                    </a:lnTo>
                    <a:lnTo>
                      <a:pt x="5417" y="13934"/>
                    </a:lnTo>
                    <a:lnTo>
                      <a:pt x="6998" y="14094"/>
                    </a:lnTo>
                    <a:lnTo>
                      <a:pt x="7051" y="14098"/>
                    </a:lnTo>
                    <a:lnTo>
                      <a:pt x="7110" y="14100"/>
                    </a:lnTo>
                    <a:lnTo>
                      <a:pt x="7174" y="14101"/>
                    </a:lnTo>
                    <a:lnTo>
                      <a:pt x="7243" y="14099"/>
                    </a:lnTo>
                    <a:lnTo>
                      <a:pt x="7315" y="14096"/>
                    </a:lnTo>
                    <a:lnTo>
                      <a:pt x="7391" y="14092"/>
                    </a:lnTo>
                    <a:lnTo>
                      <a:pt x="7471" y="14086"/>
                    </a:lnTo>
                    <a:lnTo>
                      <a:pt x="7554" y="14078"/>
                    </a:lnTo>
                    <a:lnTo>
                      <a:pt x="7638" y="14069"/>
                    </a:lnTo>
                    <a:lnTo>
                      <a:pt x="7726" y="14058"/>
                    </a:lnTo>
                    <a:lnTo>
                      <a:pt x="7815" y="14047"/>
                    </a:lnTo>
                    <a:lnTo>
                      <a:pt x="7905" y="14035"/>
                    </a:lnTo>
                    <a:lnTo>
                      <a:pt x="7996" y="14022"/>
                    </a:lnTo>
                    <a:lnTo>
                      <a:pt x="8088" y="14007"/>
                    </a:lnTo>
                    <a:lnTo>
                      <a:pt x="8180" y="13991"/>
                    </a:lnTo>
                    <a:lnTo>
                      <a:pt x="8271" y="13975"/>
                    </a:lnTo>
                    <a:lnTo>
                      <a:pt x="8360" y="13958"/>
                    </a:lnTo>
                    <a:lnTo>
                      <a:pt x="8450" y="13941"/>
                    </a:lnTo>
                    <a:lnTo>
                      <a:pt x="8538" y="13924"/>
                    </a:lnTo>
                    <a:lnTo>
                      <a:pt x="8623" y="13905"/>
                    </a:lnTo>
                    <a:lnTo>
                      <a:pt x="8706" y="13887"/>
                    </a:lnTo>
                    <a:lnTo>
                      <a:pt x="8787" y="13868"/>
                    </a:lnTo>
                    <a:lnTo>
                      <a:pt x="8863" y="13849"/>
                    </a:lnTo>
                    <a:lnTo>
                      <a:pt x="8936" y="13829"/>
                    </a:lnTo>
                    <a:lnTo>
                      <a:pt x="9004" y="13811"/>
                    </a:lnTo>
                    <a:lnTo>
                      <a:pt x="9069" y="13791"/>
                    </a:lnTo>
                    <a:lnTo>
                      <a:pt x="9128" y="13773"/>
                    </a:lnTo>
                    <a:lnTo>
                      <a:pt x="9182" y="13754"/>
                    </a:lnTo>
                    <a:lnTo>
                      <a:pt x="9231" y="13737"/>
                    </a:lnTo>
                    <a:lnTo>
                      <a:pt x="9272" y="13719"/>
                    </a:lnTo>
                    <a:lnTo>
                      <a:pt x="9307" y="13702"/>
                    </a:lnTo>
                    <a:lnTo>
                      <a:pt x="9335" y="13685"/>
                    </a:lnTo>
                    <a:lnTo>
                      <a:pt x="9378" y="13684"/>
                    </a:lnTo>
                    <a:lnTo>
                      <a:pt x="9424" y="13679"/>
                    </a:lnTo>
                    <a:lnTo>
                      <a:pt x="9475" y="13670"/>
                    </a:lnTo>
                    <a:lnTo>
                      <a:pt x="9530" y="13659"/>
                    </a:lnTo>
                    <a:lnTo>
                      <a:pt x="9589" y="13645"/>
                    </a:lnTo>
                    <a:lnTo>
                      <a:pt x="9651" y="13628"/>
                    </a:lnTo>
                    <a:lnTo>
                      <a:pt x="9715" y="13609"/>
                    </a:lnTo>
                    <a:lnTo>
                      <a:pt x="9782" y="13587"/>
                    </a:lnTo>
                    <a:lnTo>
                      <a:pt x="9850" y="13564"/>
                    </a:lnTo>
                    <a:lnTo>
                      <a:pt x="9920" y="13538"/>
                    </a:lnTo>
                    <a:lnTo>
                      <a:pt x="9992" y="13511"/>
                    </a:lnTo>
                    <a:lnTo>
                      <a:pt x="10064" y="13481"/>
                    </a:lnTo>
                    <a:lnTo>
                      <a:pt x="10137" y="13451"/>
                    </a:lnTo>
                    <a:lnTo>
                      <a:pt x="10210" y="13419"/>
                    </a:lnTo>
                    <a:lnTo>
                      <a:pt x="10282" y="13385"/>
                    </a:lnTo>
                    <a:lnTo>
                      <a:pt x="10353" y="13352"/>
                    </a:lnTo>
                    <a:lnTo>
                      <a:pt x="10424" y="13317"/>
                    </a:lnTo>
                    <a:lnTo>
                      <a:pt x="10492" y="13282"/>
                    </a:lnTo>
                    <a:lnTo>
                      <a:pt x="10559" y="13247"/>
                    </a:lnTo>
                    <a:lnTo>
                      <a:pt x="10622" y="13211"/>
                    </a:lnTo>
                    <a:lnTo>
                      <a:pt x="10685" y="13175"/>
                    </a:lnTo>
                    <a:lnTo>
                      <a:pt x="10743" y="13139"/>
                    </a:lnTo>
                    <a:lnTo>
                      <a:pt x="10798" y="13104"/>
                    </a:lnTo>
                    <a:lnTo>
                      <a:pt x="10849" y="13068"/>
                    </a:lnTo>
                    <a:lnTo>
                      <a:pt x="10895" y="13034"/>
                    </a:lnTo>
                    <a:lnTo>
                      <a:pt x="10938" y="13001"/>
                    </a:lnTo>
                    <a:lnTo>
                      <a:pt x="10975" y="12968"/>
                    </a:lnTo>
                    <a:lnTo>
                      <a:pt x="11006" y="12937"/>
                    </a:lnTo>
                    <a:lnTo>
                      <a:pt x="11032" y="12907"/>
                    </a:lnTo>
                    <a:lnTo>
                      <a:pt x="11051" y="12879"/>
                    </a:lnTo>
                    <a:lnTo>
                      <a:pt x="11063" y="12851"/>
                    </a:lnTo>
                    <a:lnTo>
                      <a:pt x="11070" y="12827"/>
                    </a:lnTo>
                    <a:lnTo>
                      <a:pt x="11183" y="12827"/>
                    </a:lnTo>
                    <a:lnTo>
                      <a:pt x="11189" y="12826"/>
                    </a:lnTo>
                    <a:lnTo>
                      <a:pt x="11200" y="12822"/>
                    </a:lnTo>
                    <a:lnTo>
                      <a:pt x="11212" y="12816"/>
                    </a:lnTo>
                    <a:lnTo>
                      <a:pt x="11228" y="12807"/>
                    </a:lnTo>
                    <a:lnTo>
                      <a:pt x="11267" y="12784"/>
                    </a:lnTo>
                    <a:lnTo>
                      <a:pt x="11315" y="12754"/>
                    </a:lnTo>
                    <a:lnTo>
                      <a:pt x="11370" y="12718"/>
                    </a:lnTo>
                    <a:lnTo>
                      <a:pt x="11429" y="12676"/>
                    </a:lnTo>
                    <a:lnTo>
                      <a:pt x="11493" y="12631"/>
                    </a:lnTo>
                    <a:lnTo>
                      <a:pt x="11556" y="12582"/>
                    </a:lnTo>
                    <a:lnTo>
                      <a:pt x="11620" y="12533"/>
                    </a:lnTo>
                    <a:lnTo>
                      <a:pt x="11681" y="12482"/>
                    </a:lnTo>
                    <a:lnTo>
                      <a:pt x="11711" y="12457"/>
                    </a:lnTo>
                    <a:lnTo>
                      <a:pt x="11738" y="12432"/>
                    </a:lnTo>
                    <a:lnTo>
                      <a:pt x="11764" y="12408"/>
                    </a:lnTo>
                    <a:lnTo>
                      <a:pt x="11790" y="12384"/>
                    </a:lnTo>
                    <a:lnTo>
                      <a:pt x="11812" y="12360"/>
                    </a:lnTo>
                    <a:lnTo>
                      <a:pt x="11833" y="12338"/>
                    </a:lnTo>
                    <a:lnTo>
                      <a:pt x="11851" y="12316"/>
                    </a:lnTo>
                    <a:lnTo>
                      <a:pt x="11867" y="12296"/>
                    </a:lnTo>
                    <a:lnTo>
                      <a:pt x="11880" y="12277"/>
                    </a:lnTo>
                    <a:lnTo>
                      <a:pt x="11890" y="12260"/>
                    </a:lnTo>
                    <a:lnTo>
                      <a:pt x="11897" y="12243"/>
                    </a:lnTo>
                    <a:lnTo>
                      <a:pt x="11900" y="12229"/>
                    </a:lnTo>
                    <a:lnTo>
                      <a:pt x="11916" y="12231"/>
                    </a:lnTo>
                    <a:lnTo>
                      <a:pt x="11937" y="12227"/>
                    </a:lnTo>
                    <a:lnTo>
                      <a:pt x="11961" y="12215"/>
                    </a:lnTo>
                    <a:lnTo>
                      <a:pt x="11989" y="12200"/>
                    </a:lnTo>
                    <a:lnTo>
                      <a:pt x="12019" y="12178"/>
                    </a:lnTo>
                    <a:lnTo>
                      <a:pt x="12052" y="12150"/>
                    </a:lnTo>
                    <a:lnTo>
                      <a:pt x="12089" y="12118"/>
                    </a:lnTo>
                    <a:lnTo>
                      <a:pt x="12127" y="12082"/>
                    </a:lnTo>
                    <a:lnTo>
                      <a:pt x="12167" y="12042"/>
                    </a:lnTo>
                    <a:lnTo>
                      <a:pt x="12210" y="11998"/>
                    </a:lnTo>
                    <a:lnTo>
                      <a:pt x="12253" y="11950"/>
                    </a:lnTo>
                    <a:lnTo>
                      <a:pt x="12299" y="11901"/>
                    </a:lnTo>
                    <a:lnTo>
                      <a:pt x="12344" y="11848"/>
                    </a:lnTo>
                    <a:lnTo>
                      <a:pt x="12392" y="11795"/>
                    </a:lnTo>
                    <a:lnTo>
                      <a:pt x="12438" y="11738"/>
                    </a:lnTo>
                    <a:lnTo>
                      <a:pt x="12486" y="11681"/>
                    </a:lnTo>
                    <a:lnTo>
                      <a:pt x="12533" y="11623"/>
                    </a:lnTo>
                    <a:lnTo>
                      <a:pt x="12580" y="11565"/>
                    </a:lnTo>
                    <a:lnTo>
                      <a:pt x="12626" y="11506"/>
                    </a:lnTo>
                    <a:lnTo>
                      <a:pt x="12672" y="11447"/>
                    </a:lnTo>
                    <a:lnTo>
                      <a:pt x="12760" y="11332"/>
                    </a:lnTo>
                    <a:lnTo>
                      <a:pt x="12840" y="11224"/>
                    </a:lnTo>
                    <a:lnTo>
                      <a:pt x="12913" y="11123"/>
                    </a:lnTo>
                    <a:lnTo>
                      <a:pt x="12974" y="11035"/>
                    </a:lnTo>
                    <a:lnTo>
                      <a:pt x="13000" y="10996"/>
                    </a:lnTo>
                    <a:lnTo>
                      <a:pt x="13023" y="10961"/>
                    </a:lnTo>
                    <a:lnTo>
                      <a:pt x="13042" y="10932"/>
                    </a:lnTo>
                    <a:lnTo>
                      <a:pt x="13057" y="10905"/>
                    </a:lnTo>
                    <a:lnTo>
                      <a:pt x="13069" y="10883"/>
                    </a:lnTo>
                    <a:lnTo>
                      <a:pt x="13084" y="10860"/>
                    </a:lnTo>
                    <a:lnTo>
                      <a:pt x="13099" y="10836"/>
                    </a:lnTo>
                    <a:lnTo>
                      <a:pt x="13115" y="10813"/>
                    </a:lnTo>
                    <a:lnTo>
                      <a:pt x="13149" y="10766"/>
                    </a:lnTo>
                    <a:lnTo>
                      <a:pt x="13185" y="10717"/>
                    </a:lnTo>
                    <a:lnTo>
                      <a:pt x="13221" y="10670"/>
                    </a:lnTo>
                    <a:lnTo>
                      <a:pt x="13256" y="10623"/>
                    </a:lnTo>
                    <a:lnTo>
                      <a:pt x="13289" y="10576"/>
                    </a:lnTo>
                    <a:lnTo>
                      <a:pt x="13319" y="10531"/>
                    </a:lnTo>
                    <a:lnTo>
                      <a:pt x="13337" y="10504"/>
                    </a:lnTo>
                    <a:lnTo>
                      <a:pt x="13352" y="10475"/>
                    </a:lnTo>
                    <a:lnTo>
                      <a:pt x="13367" y="10448"/>
                    </a:lnTo>
                    <a:lnTo>
                      <a:pt x="13379" y="10420"/>
                    </a:lnTo>
                    <a:lnTo>
                      <a:pt x="13404" y="10365"/>
                    </a:lnTo>
                    <a:lnTo>
                      <a:pt x="13426" y="10309"/>
                    </a:lnTo>
                    <a:lnTo>
                      <a:pt x="13447" y="10255"/>
                    </a:lnTo>
                    <a:lnTo>
                      <a:pt x="13469" y="10201"/>
                    </a:lnTo>
                    <a:lnTo>
                      <a:pt x="13481" y="10175"/>
                    </a:lnTo>
                    <a:lnTo>
                      <a:pt x="13495" y="10148"/>
                    </a:lnTo>
                    <a:lnTo>
                      <a:pt x="13508" y="10122"/>
                    </a:lnTo>
                    <a:lnTo>
                      <a:pt x="13523" y="10097"/>
                    </a:lnTo>
                    <a:lnTo>
                      <a:pt x="13533" y="10081"/>
                    </a:lnTo>
                    <a:lnTo>
                      <a:pt x="13542" y="10062"/>
                    </a:lnTo>
                    <a:lnTo>
                      <a:pt x="13553" y="10041"/>
                    </a:lnTo>
                    <a:lnTo>
                      <a:pt x="13563" y="10017"/>
                    </a:lnTo>
                    <a:lnTo>
                      <a:pt x="13587" y="9962"/>
                    </a:lnTo>
                    <a:lnTo>
                      <a:pt x="13612" y="9899"/>
                    </a:lnTo>
                    <a:lnTo>
                      <a:pt x="13637" y="9831"/>
                    </a:lnTo>
                    <a:lnTo>
                      <a:pt x="13665" y="9758"/>
                    </a:lnTo>
                    <a:lnTo>
                      <a:pt x="13692" y="9684"/>
                    </a:lnTo>
                    <a:lnTo>
                      <a:pt x="13721" y="9609"/>
                    </a:lnTo>
                    <a:lnTo>
                      <a:pt x="13749" y="9534"/>
                    </a:lnTo>
                    <a:lnTo>
                      <a:pt x="13779" y="9464"/>
                    </a:lnTo>
                    <a:lnTo>
                      <a:pt x="13793" y="9430"/>
                    </a:lnTo>
                    <a:lnTo>
                      <a:pt x="13808" y="9398"/>
                    </a:lnTo>
                    <a:lnTo>
                      <a:pt x="13821" y="9366"/>
                    </a:lnTo>
                    <a:lnTo>
                      <a:pt x="13836" y="9338"/>
                    </a:lnTo>
                    <a:lnTo>
                      <a:pt x="13850" y="9311"/>
                    </a:lnTo>
                    <a:lnTo>
                      <a:pt x="13864" y="9286"/>
                    </a:lnTo>
                    <a:lnTo>
                      <a:pt x="13876" y="9263"/>
                    </a:lnTo>
                    <a:lnTo>
                      <a:pt x="13890" y="9244"/>
                    </a:lnTo>
                    <a:lnTo>
                      <a:pt x="13903" y="9227"/>
                    </a:lnTo>
                    <a:lnTo>
                      <a:pt x="13915" y="9214"/>
                    </a:lnTo>
                    <a:lnTo>
                      <a:pt x="13927" y="9204"/>
                    </a:lnTo>
                    <a:lnTo>
                      <a:pt x="13939" y="9198"/>
                    </a:lnTo>
                    <a:lnTo>
                      <a:pt x="14314" y="8034"/>
                    </a:lnTo>
                    <a:lnTo>
                      <a:pt x="14315" y="7892"/>
                    </a:lnTo>
                    <a:lnTo>
                      <a:pt x="14319" y="7763"/>
                    </a:lnTo>
                    <a:lnTo>
                      <a:pt x="14326" y="7645"/>
                    </a:lnTo>
                    <a:lnTo>
                      <a:pt x="14334" y="7539"/>
                    </a:lnTo>
                    <a:lnTo>
                      <a:pt x="14343" y="7442"/>
                    </a:lnTo>
                    <a:lnTo>
                      <a:pt x="14354" y="7355"/>
                    </a:lnTo>
                    <a:lnTo>
                      <a:pt x="14366" y="7276"/>
                    </a:lnTo>
                    <a:lnTo>
                      <a:pt x="14379" y="7206"/>
                    </a:lnTo>
                    <a:lnTo>
                      <a:pt x="14391" y="7142"/>
                    </a:lnTo>
                    <a:lnTo>
                      <a:pt x="14404" y="7083"/>
                    </a:lnTo>
                    <a:lnTo>
                      <a:pt x="14417" y="7030"/>
                    </a:lnTo>
                    <a:lnTo>
                      <a:pt x="14429" y="6981"/>
                    </a:lnTo>
                    <a:lnTo>
                      <a:pt x="14441" y="6936"/>
                    </a:lnTo>
                    <a:lnTo>
                      <a:pt x="14451" y="6893"/>
                    </a:lnTo>
                    <a:lnTo>
                      <a:pt x="14460" y="6852"/>
                    </a:lnTo>
                    <a:lnTo>
                      <a:pt x="14467" y="6811"/>
                    </a:lnTo>
                    <a:lnTo>
                      <a:pt x="14474" y="6771"/>
                    </a:lnTo>
                    <a:lnTo>
                      <a:pt x="14477" y="6730"/>
                    </a:lnTo>
                    <a:lnTo>
                      <a:pt x="14478" y="6686"/>
                    </a:lnTo>
                    <a:lnTo>
                      <a:pt x="14476" y="6641"/>
                    </a:lnTo>
                    <a:lnTo>
                      <a:pt x="14471" y="6593"/>
                    </a:lnTo>
                    <a:lnTo>
                      <a:pt x="14463" y="6540"/>
                    </a:lnTo>
                    <a:lnTo>
                      <a:pt x="14451" y="6484"/>
                    </a:lnTo>
                    <a:lnTo>
                      <a:pt x="14436" y="6419"/>
                    </a:lnTo>
                    <a:lnTo>
                      <a:pt x="14416" y="6350"/>
                    </a:lnTo>
                    <a:lnTo>
                      <a:pt x="14390" y="6272"/>
                    </a:lnTo>
                    <a:lnTo>
                      <a:pt x="14362" y="6186"/>
                    </a:lnTo>
                    <a:lnTo>
                      <a:pt x="14327" y="6091"/>
                    </a:lnTo>
                    <a:lnTo>
                      <a:pt x="14287" y="5986"/>
                    </a:lnTo>
                    <a:lnTo>
                      <a:pt x="14241" y="5871"/>
                    </a:lnTo>
                    <a:lnTo>
                      <a:pt x="14190" y="5742"/>
                    </a:lnTo>
                    <a:lnTo>
                      <a:pt x="14132" y="5603"/>
                    </a:lnTo>
                    <a:close/>
                  </a:path>
                </a:pathLst>
              </a:custGeom>
              <a:solidFill>
                <a:srgbClr val="BAE3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" name="Freeform 72"/>
              <p:cNvSpPr>
                <a:spLocks/>
              </p:cNvSpPr>
              <p:nvPr/>
            </p:nvSpPr>
            <p:spPr bwMode="auto">
              <a:xfrm>
                <a:off x="449" y="998"/>
                <a:ext cx="888" cy="515"/>
              </a:xfrm>
              <a:custGeom>
                <a:avLst/>
                <a:gdLst>
                  <a:gd name="T0" fmla="*/ 6049 w 7989"/>
                  <a:gd name="T1" fmla="*/ 2745 h 4637"/>
                  <a:gd name="T2" fmla="*/ 6500 w 7989"/>
                  <a:gd name="T3" fmla="*/ 2553 h 4637"/>
                  <a:gd name="T4" fmla="*/ 7038 w 7989"/>
                  <a:gd name="T5" fmla="*/ 2214 h 4637"/>
                  <a:gd name="T6" fmla="*/ 7519 w 7989"/>
                  <a:gd name="T7" fmla="*/ 1804 h 4637"/>
                  <a:gd name="T8" fmla="*/ 7798 w 7989"/>
                  <a:gd name="T9" fmla="*/ 1501 h 4637"/>
                  <a:gd name="T10" fmla="*/ 7972 w 7989"/>
                  <a:gd name="T11" fmla="*/ 1215 h 4637"/>
                  <a:gd name="T12" fmla="*/ 7982 w 7989"/>
                  <a:gd name="T13" fmla="*/ 696 h 4637"/>
                  <a:gd name="T14" fmla="*/ 7938 w 7989"/>
                  <a:gd name="T15" fmla="*/ 345 h 4637"/>
                  <a:gd name="T16" fmla="*/ 7859 w 7989"/>
                  <a:gd name="T17" fmla="*/ 114 h 4637"/>
                  <a:gd name="T18" fmla="*/ 7745 w 7989"/>
                  <a:gd name="T19" fmla="*/ 16 h 4637"/>
                  <a:gd name="T20" fmla="*/ 7466 w 7989"/>
                  <a:gd name="T21" fmla="*/ 371 h 4637"/>
                  <a:gd name="T22" fmla="*/ 7245 w 7989"/>
                  <a:gd name="T23" fmla="*/ 602 h 4637"/>
                  <a:gd name="T24" fmla="*/ 6819 w 7989"/>
                  <a:gd name="T25" fmla="*/ 926 h 4637"/>
                  <a:gd name="T26" fmla="*/ 6474 w 7989"/>
                  <a:gd name="T27" fmla="*/ 1123 h 4637"/>
                  <a:gd name="T28" fmla="*/ 5868 w 7989"/>
                  <a:gd name="T29" fmla="*/ 1383 h 4637"/>
                  <a:gd name="T30" fmla="*/ 5262 w 7989"/>
                  <a:gd name="T31" fmla="*/ 1588 h 4637"/>
                  <a:gd name="T32" fmla="*/ 4503 w 7989"/>
                  <a:gd name="T33" fmla="*/ 1744 h 4637"/>
                  <a:gd name="T34" fmla="*/ 3666 w 7989"/>
                  <a:gd name="T35" fmla="*/ 1852 h 4637"/>
                  <a:gd name="T36" fmla="*/ 2859 w 7989"/>
                  <a:gd name="T37" fmla="*/ 1901 h 4637"/>
                  <a:gd name="T38" fmla="*/ 2066 w 7989"/>
                  <a:gd name="T39" fmla="*/ 1872 h 4637"/>
                  <a:gd name="T40" fmla="*/ 1313 w 7989"/>
                  <a:gd name="T41" fmla="*/ 1745 h 4637"/>
                  <a:gd name="T42" fmla="*/ 858 w 7989"/>
                  <a:gd name="T43" fmla="*/ 1588 h 4637"/>
                  <a:gd name="T44" fmla="*/ 440 w 7989"/>
                  <a:gd name="T45" fmla="*/ 1341 h 4637"/>
                  <a:gd name="T46" fmla="*/ 64 w 7989"/>
                  <a:gd name="T47" fmla="*/ 1085 h 4637"/>
                  <a:gd name="T48" fmla="*/ 5 w 7989"/>
                  <a:gd name="T49" fmla="*/ 1116 h 4637"/>
                  <a:gd name="T50" fmla="*/ 1 w 7989"/>
                  <a:gd name="T51" fmla="*/ 1187 h 4637"/>
                  <a:gd name="T52" fmla="*/ 24 w 7989"/>
                  <a:gd name="T53" fmla="*/ 1463 h 4637"/>
                  <a:gd name="T54" fmla="*/ 164 w 7989"/>
                  <a:gd name="T55" fmla="*/ 2019 h 4637"/>
                  <a:gd name="T56" fmla="*/ 374 w 7989"/>
                  <a:gd name="T57" fmla="*/ 2580 h 4637"/>
                  <a:gd name="T58" fmla="*/ 464 w 7989"/>
                  <a:gd name="T59" fmla="*/ 2727 h 4637"/>
                  <a:gd name="T60" fmla="*/ 622 w 7989"/>
                  <a:gd name="T61" fmla="*/ 2842 h 4637"/>
                  <a:gd name="T62" fmla="*/ 1068 w 7989"/>
                  <a:gd name="T63" fmla="*/ 3055 h 4637"/>
                  <a:gd name="T64" fmla="*/ 1561 w 7989"/>
                  <a:gd name="T65" fmla="*/ 3207 h 4637"/>
                  <a:gd name="T66" fmla="*/ 2096 w 7989"/>
                  <a:gd name="T67" fmla="*/ 3290 h 4637"/>
                  <a:gd name="T68" fmla="*/ 2706 w 7989"/>
                  <a:gd name="T69" fmla="*/ 3322 h 4637"/>
                  <a:gd name="T70" fmla="*/ 2704 w 7989"/>
                  <a:gd name="T71" fmla="*/ 3380 h 4637"/>
                  <a:gd name="T72" fmla="*/ 2136 w 7989"/>
                  <a:gd name="T73" fmla="*/ 3412 h 4637"/>
                  <a:gd name="T74" fmla="*/ 773 w 7989"/>
                  <a:gd name="T75" fmla="*/ 3354 h 4637"/>
                  <a:gd name="T76" fmla="*/ 1069 w 7989"/>
                  <a:gd name="T77" fmla="*/ 3818 h 4637"/>
                  <a:gd name="T78" fmla="*/ 1464 w 7989"/>
                  <a:gd name="T79" fmla="*/ 4252 h 4637"/>
                  <a:gd name="T80" fmla="*/ 1964 w 7989"/>
                  <a:gd name="T81" fmla="*/ 4556 h 4637"/>
                  <a:gd name="T82" fmla="*/ 2522 w 7989"/>
                  <a:gd name="T83" fmla="*/ 4632 h 4637"/>
                  <a:gd name="T84" fmla="*/ 2960 w 7989"/>
                  <a:gd name="T85" fmla="*/ 4551 h 4637"/>
                  <a:gd name="T86" fmla="*/ 3473 w 7989"/>
                  <a:gd name="T87" fmla="*/ 4364 h 4637"/>
                  <a:gd name="T88" fmla="*/ 3968 w 7989"/>
                  <a:gd name="T89" fmla="*/ 4179 h 4637"/>
                  <a:gd name="T90" fmla="*/ 4732 w 7989"/>
                  <a:gd name="T91" fmla="*/ 4000 h 4637"/>
                  <a:gd name="T92" fmla="*/ 5124 w 7989"/>
                  <a:gd name="T93" fmla="*/ 3950 h 4637"/>
                  <a:gd name="T94" fmla="*/ 5949 w 7989"/>
                  <a:gd name="T95" fmla="*/ 3930 h 4637"/>
                  <a:gd name="T96" fmla="*/ 6857 w 7989"/>
                  <a:gd name="T97" fmla="*/ 3782 h 4637"/>
                  <a:gd name="T98" fmla="*/ 7477 w 7989"/>
                  <a:gd name="T99" fmla="*/ 3349 h 4637"/>
                  <a:gd name="T100" fmla="*/ 7835 w 7989"/>
                  <a:gd name="T101" fmla="*/ 2654 h 4637"/>
                  <a:gd name="T102" fmla="*/ 7950 w 7989"/>
                  <a:gd name="T103" fmla="*/ 1723 h 4637"/>
                  <a:gd name="T104" fmla="*/ 7510 w 7989"/>
                  <a:gd name="T105" fmla="*/ 2065 h 4637"/>
                  <a:gd name="T106" fmla="*/ 7154 w 7989"/>
                  <a:gd name="T107" fmla="*/ 2316 h 4637"/>
                  <a:gd name="T108" fmla="*/ 6776 w 7989"/>
                  <a:gd name="T109" fmla="*/ 2510 h 4637"/>
                  <a:gd name="T110" fmla="*/ 6132 w 7989"/>
                  <a:gd name="T111" fmla="*/ 2780 h 4637"/>
                  <a:gd name="T112" fmla="*/ 5876 w 7989"/>
                  <a:gd name="T113" fmla="*/ 2844 h 4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989" h="4637">
                    <a:moveTo>
                      <a:pt x="5876" y="2844"/>
                    </a:moveTo>
                    <a:lnTo>
                      <a:pt x="5889" y="2834"/>
                    </a:lnTo>
                    <a:lnTo>
                      <a:pt x="5903" y="2823"/>
                    </a:lnTo>
                    <a:lnTo>
                      <a:pt x="5919" y="2813"/>
                    </a:lnTo>
                    <a:lnTo>
                      <a:pt x="5934" y="2803"/>
                    </a:lnTo>
                    <a:lnTo>
                      <a:pt x="5969" y="2783"/>
                    </a:lnTo>
                    <a:lnTo>
                      <a:pt x="6007" y="2764"/>
                    </a:lnTo>
                    <a:lnTo>
                      <a:pt x="6049" y="2745"/>
                    </a:lnTo>
                    <a:lnTo>
                      <a:pt x="6091" y="2726"/>
                    </a:lnTo>
                    <a:lnTo>
                      <a:pt x="6136" y="2708"/>
                    </a:lnTo>
                    <a:lnTo>
                      <a:pt x="6182" y="2690"/>
                    </a:lnTo>
                    <a:lnTo>
                      <a:pt x="6277" y="2653"/>
                    </a:lnTo>
                    <a:lnTo>
                      <a:pt x="6370" y="2614"/>
                    </a:lnTo>
                    <a:lnTo>
                      <a:pt x="6416" y="2595"/>
                    </a:lnTo>
                    <a:lnTo>
                      <a:pt x="6459" y="2574"/>
                    </a:lnTo>
                    <a:lnTo>
                      <a:pt x="6500" y="2553"/>
                    </a:lnTo>
                    <a:lnTo>
                      <a:pt x="6539" y="2531"/>
                    </a:lnTo>
                    <a:lnTo>
                      <a:pt x="6619" y="2484"/>
                    </a:lnTo>
                    <a:lnTo>
                      <a:pt x="6693" y="2438"/>
                    </a:lnTo>
                    <a:lnTo>
                      <a:pt x="6764" y="2395"/>
                    </a:lnTo>
                    <a:lnTo>
                      <a:pt x="6832" y="2352"/>
                    </a:lnTo>
                    <a:lnTo>
                      <a:pt x="6900" y="2309"/>
                    </a:lnTo>
                    <a:lnTo>
                      <a:pt x="6969" y="2263"/>
                    </a:lnTo>
                    <a:lnTo>
                      <a:pt x="7038" y="2214"/>
                    </a:lnTo>
                    <a:lnTo>
                      <a:pt x="7110" y="2162"/>
                    </a:lnTo>
                    <a:lnTo>
                      <a:pt x="7155" y="2126"/>
                    </a:lnTo>
                    <a:lnTo>
                      <a:pt x="7210" y="2083"/>
                    </a:lnTo>
                    <a:lnTo>
                      <a:pt x="7270" y="2031"/>
                    </a:lnTo>
                    <a:lnTo>
                      <a:pt x="7338" y="1973"/>
                    </a:lnTo>
                    <a:lnTo>
                      <a:pt x="7409" y="1908"/>
                    </a:lnTo>
                    <a:lnTo>
                      <a:pt x="7482" y="1840"/>
                    </a:lnTo>
                    <a:lnTo>
                      <a:pt x="7519" y="1804"/>
                    </a:lnTo>
                    <a:lnTo>
                      <a:pt x="7556" y="1768"/>
                    </a:lnTo>
                    <a:lnTo>
                      <a:pt x="7593" y="1731"/>
                    </a:lnTo>
                    <a:lnTo>
                      <a:pt x="7630" y="1693"/>
                    </a:lnTo>
                    <a:lnTo>
                      <a:pt x="7666" y="1655"/>
                    </a:lnTo>
                    <a:lnTo>
                      <a:pt x="7700" y="1616"/>
                    </a:lnTo>
                    <a:lnTo>
                      <a:pt x="7734" y="1578"/>
                    </a:lnTo>
                    <a:lnTo>
                      <a:pt x="7767" y="1539"/>
                    </a:lnTo>
                    <a:lnTo>
                      <a:pt x="7798" y="1501"/>
                    </a:lnTo>
                    <a:lnTo>
                      <a:pt x="7828" y="1463"/>
                    </a:lnTo>
                    <a:lnTo>
                      <a:pt x="7856" y="1425"/>
                    </a:lnTo>
                    <a:lnTo>
                      <a:pt x="7881" y="1388"/>
                    </a:lnTo>
                    <a:lnTo>
                      <a:pt x="7905" y="1351"/>
                    </a:lnTo>
                    <a:lnTo>
                      <a:pt x="7926" y="1315"/>
                    </a:lnTo>
                    <a:lnTo>
                      <a:pt x="7945" y="1281"/>
                    </a:lnTo>
                    <a:lnTo>
                      <a:pt x="7960" y="1247"/>
                    </a:lnTo>
                    <a:lnTo>
                      <a:pt x="7972" y="1215"/>
                    </a:lnTo>
                    <a:lnTo>
                      <a:pt x="7982" y="1183"/>
                    </a:lnTo>
                    <a:lnTo>
                      <a:pt x="7987" y="1153"/>
                    </a:lnTo>
                    <a:lnTo>
                      <a:pt x="7989" y="1124"/>
                    </a:lnTo>
                    <a:lnTo>
                      <a:pt x="7989" y="974"/>
                    </a:lnTo>
                    <a:lnTo>
                      <a:pt x="7989" y="908"/>
                    </a:lnTo>
                    <a:lnTo>
                      <a:pt x="7988" y="839"/>
                    </a:lnTo>
                    <a:lnTo>
                      <a:pt x="7985" y="768"/>
                    </a:lnTo>
                    <a:lnTo>
                      <a:pt x="7982" y="696"/>
                    </a:lnTo>
                    <a:lnTo>
                      <a:pt x="7978" y="624"/>
                    </a:lnTo>
                    <a:lnTo>
                      <a:pt x="7970" y="552"/>
                    </a:lnTo>
                    <a:lnTo>
                      <a:pt x="7967" y="516"/>
                    </a:lnTo>
                    <a:lnTo>
                      <a:pt x="7962" y="481"/>
                    </a:lnTo>
                    <a:lnTo>
                      <a:pt x="7956" y="446"/>
                    </a:lnTo>
                    <a:lnTo>
                      <a:pt x="7951" y="411"/>
                    </a:lnTo>
                    <a:lnTo>
                      <a:pt x="7945" y="378"/>
                    </a:lnTo>
                    <a:lnTo>
                      <a:pt x="7938" y="345"/>
                    </a:lnTo>
                    <a:lnTo>
                      <a:pt x="7931" y="313"/>
                    </a:lnTo>
                    <a:lnTo>
                      <a:pt x="7923" y="281"/>
                    </a:lnTo>
                    <a:lnTo>
                      <a:pt x="7914" y="250"/>
                    </a:lnTo>
                    <a:lnTo>
                      <a:pt x="7905" y="221"/>
                    </a:lnTo>
                    <a:lnTo>
                      <a:pt x="7894" y="193"/>
                    </a:lnTo>
                    <a:lnTo>
                      <a:pt x="7883" y="165"/>
                    </a:lnTo>
                    <a:lnTo>
                      <a:pt x="7872" y="139"/>
                    </a:lnTo>
                    <a:lnTo>
                      <a:pt x="7859" y="114"/>
                    </a:lnTo>
                    <a:lnTo>
                      <a:pt x="7845" y="91"/>
                    </a:lnTo>
                    <a:lnTo>
                      <a:pt x="7832" y="70"/>
                    </a:lnTo>
                    <a:lnTo>
                      <a:pt x="7816" y="50"/>
                    </a:lnTo>
                    <a:lnTo>
                      <a:pt x="7800" y="31"/>
                    </a:lnTo>
                    <a:lnTo>
                      <a:pt x="7783" y="15"/>
                    </a:lnTo>
                    <a:lnTo>
                      <a:pt x="7765" y="0"/>
                    </a:lnTo>
                    <a:lnTo>
                      <a:pt x="7754" y="8"/>
                    </a:lnTo>
                    <a:lnTo>
                      <a:pt x="7745" y="16"/>
                    </a:lnTo>
                    <a:lnTo>
                      <a:pt x="7734" y="26"/>
                    </a:lnTo>
                    <a:lnTo>
                      <a:pt x="7724" y="37"/>
                    </a:lnTo>
                    <a:lnTo>
                      <a:pt x="7702" y="61"/>
                    </a:lnTo>
                    <a:lnTo>
                      <a:pt x="7678" y="90"/>
                    </a:lnTo>
                    <a:lnTo>
                      <a:pt x="7628" y="154"/>
                    </a:lnTo>
                    <a:lnTo>
                      <a:pt x="7576" y="224"/>
                    </a:lnTo>
                    <a:lnTo>
                      <a:pt x="7521" y="299"/>
                    </a:lnTo>
                    <a:lnTo>
                      <a:pt x="7466" y="371"/>
                    </a:lnTo>
                    <a:lnTo>
                      <a:pt x="7438" y="406"/>
                    </a:lnTo>
                    <a:lnTo>
                      <a:pt x="7411" y="439"/>
                    </a:lnTo>
                    <a:lnTo>
                      <a:pt x="7384" y="469"/>
                    </a:lnTo>
                    <a:lnTo>
                      <a:pt x="7359" y="495"/>
                    </a:lnTo>
                    <a:lnTo>
                      <a:pt x="7329" y="524"/>
                    </a:lnTo>
                    <a:lnTo>
                      <a:pt x="7301" y="550"/>
                    </a:lnTo>
                    <a:lnTo>
                      <a:pt x="7272" y="576"/>
                    </a:lnTo>
                    <a:lnTo>
                      <a:pt x="7245" y="602"/>
                    </a:lnTo>
                    <a:lnTo>
                      <a:pt x="7188" y="651"/>
                    </a:lnTo>
                    <a:lnTo>
                      <a:pt x="7129" y="697"/>
                    </a:lnTo>
                    <a:lnTo>
                      <a:pt x="7071" y="744"/>
                    </a:lnTo>
                    <a:lnTo>
                      <a:pt x="7010" y="789"/>
                    </a:lnTo>
                    <a:lnTo>
                      <a:pt x="6948" y="835"/>
                    </a:lnTo>
                    <a:lnTo>
                      <a:pt x="6882" y="882"/>
                    </a:lnTo>
                    <a:lnTo>
                      <a:pt x="6850" y="905"/>
                    </a:lnTo>
                    <a:lnTo>
                      <a:pt x="6819" y="926"/>
                    </a:lnTo>
                    <a:lnTo>
                      <a:pt x="6786" y="949"/>
                    </a:lnTo>
                    <a:lnTo>
                      <a:pt x="6753" y="970"/>
                    </a:lnTo>
                    <a:lnTo>
                      <a:pt x="6719" y="990"/>
                    </a:lnTo>
                    <a:lnTo>
                      <a:pt x="6685" y="1010"/>
                    </a:lnTo>
                    <a:lnTo>
                      <a:pt x="6651" y="1030"/>
                    </a:lnTo>
                    <a:lnTo>
                      <a:pt x="6617" y="1048"/>
                    </a:lnTo>
                    <a:lnTo>
                      <a:pt x="6546" y="1086"/>
                    </a:lnTo>
                    <a:lnTo>
                      <a:pt x="6474" y="1123"/>
                    </a:lnTo>
                    <a:lnTo>
                      <a:pt x="6401" y="1158"/>
                    </a:lnTo>
                    <a:lnTo>
                      <a:pt x="6327" y="1192"/>
                    </a:lnTo>
                    <a:lnTo>
                      <a:pt x="6252" y="1225"/>
                    </a:lnTo>
                    <a:lnTo>
                      <a:pt x="6176" y="1258"/>
                    </a:lnTo>
                    <a:lnTo>
                      <a:pt x="6099" y="1289"/>
                    </a:lnTo>
                    <a:lnTo>
                      <a:pt x="6022" y="1321"/>
                    </a:lnTo>
                    <a:lnTo>
                      <a:pt x="5945" y="1351"/>
                    </a:lnTo>
                    <a:lnTo>
                      <a:pt x="5868" y="1383"/>
                    </a:lnTo>
                    <a:lnTo>
                      <a:pt x="5791" y="1413"/>
                    </a:lnTo>
                    <a:lnTo>
                      <a:pt x="5713" y="1444"/>
                    </a:lnTo>
                    <a:lnTo>
                      <a:pt x="5648" y="1469"/>
                    </a:lnTo>
                    <a:lnTo>
                      <a:pt x="5577" y="1494"/>
                    </a:lnTo>
                    <a:lnTo>
                      <a:pt x="5503" y="1518"/>
                    </a:lnTo>
                    <a:lnTo>
                      <a:pt x="5426" y="1542"/>
                    </a:lnTo>
                    <a:lnTo>
                      <a:pt x="5345" y="1565"/>
                    </a:lnTo>
                    <a:lnTo>
                      <a:pt x="5262" y="1588"/>
                    </a:lnTo>
                    <a:lnTo>
                      <a:pt x="5175" y="1610"/>
                    </a:lnTo>
                    <a:lnTo>
                      <a:pt x="5085" y="1631"/>
                    </a:lnTo>
                    <a:lnTo>
                      <a:pt x="4993" y="1652"/>
                    </a:lnTo>
                    <a:lnTo>
                      <a:pt x="4899" y="1672"/>
                    </a:lnTo>
                    <a:lnTo>
                      <a:pt x="4803" y="1691"/>
                    </a:lnTo>
                    <a:lnTo>
                      <a:pt x="4705" y="1710"/>
                    </a:lnTo>
                    <a:lnTo>
                      <a:pt x="4604" y="1728"/>
                    </a:lnTo>
                    <a:lnTo>
                      <a:pt x="4503" y="1744"/>
                    </a:lnTo>
                    <a:lnTo>
                      <a:pt x="4400" y="1761"/>
                    </a:lnTo>
                    <a:lnTo>
                      <a:pt x="4297" y="1776"/>
                    </a:lnTo>
                    <a:lnTo>
                      <a:pt x="4193" y="1791"/>
                    </a:lnTo>
                    <a:lnTo>
                      <a:pt x="4088" y="1805"/>
                    </a:lnTo>
                    <a:lnTo>
                      <a:pt x="3982" y="1818"/>
                    </a:lnTo>
                    <a:lnTo>
                      <a:pt x="3877" y="1831"/>
                    </a:lnTo>
                    <a:lnTo>
                      <a:pt x="3771" y="1842"/>
                    </a:lnTo>
                    <a:lnTo>
                      <a:pt x="3666" y="1852"/>
                    </a:lnTo>
                    <a:lnTo>
                      <a:pt x="3561" y="1861"/>
                    </a:lnTo>
                    <a:lnTo>
                      <a:pt x="3457" y="1870"/>
                    </a:lnTo>
                    <a:lnTo>
                      <a:pt x="3354" y="1878"/>
                    </a:lnTo>
                    <a:lnTo>
                      <a:pt x="3252" y="1884"/>
                    </a:lnTo>
                    <a:lnTo>
                      <a:pt x="3151" y="1890"/>
                    </a:lnTo>
                    <a:lnTo>
                      <a:pt x="3052" y="1895"/>
                    </a:lnTo>
                    <a:lnTo>
                      <a:pt x="2954" y="1898"/>
                    </a:lnTo>
                    <a:lnTo>
                      <a:pt x="2859" y="1901"/>
                    </a:lnTo>
                    <a:lnTo>
                      <a:pt x="2766" y="1902"/>
                    </a:lnTo>
                    <a:lnTo>
                      <a:pt x="2675" y="1902"/>
                    </a:lnTo>
                    <a:lnTo>
                      <a:pt x="2573" y="1901"/>
                    </a:lnTo>
                    <a:lnTo>
                      <a:pt x="2470" y="1899"/>
                    </a:lnTo>
                    <a:lnTo>
                      <a:pt x="2369" y="1895"/>
                    </a:lnTo>
                    <a:lnTo>
                      <a:pt x="2267" y="1888"/>
                    </a:lnTo>
                    <a:lnTo>
                      <a:pt x="2166" y="1881"/>
                    </a:lnTo>
                    <a:lnTo>
                      <a:pt x="2066" y="1872"/>
                    </a:lnTo>
                    <a:lnTo>
                      <a:pt x="1967" y="1861"/>
                    </a:lnTo>
                    <a:lnTo>
                      <a:pt x="1869" y="1850"/>
                    </a:lnTo>
                    <a:lnTo>
                      <a:pt x="1772" y="1836"/>
                    </a:lnTo>
                    <a:lnTo>
                      <a:pt x="1677" y="1820"/>
                    </a:lnTo>
                    <a:lnTo>
                      <a:pt x="1583" y="1803"/>
                    </a:lnTo>
                    <a:lnTo>
                      <a:pt x="1492" y="1785"/>
                    </a:lnTo>
                    <a:lnTo>
                      <a:pt x="1401" y="1767"/>
                    </a:lnTo>
                    <a:lnTo>
                      <a:pt x="1313" y="1745"/>
                    </a:lnTo>
                    <a:lnTo>
                      <a:pt x="1228" y="1723"/>
                    </a:lnTo>
                    <a:lnTo>
                      <a:pt x="1144" y="1699"/>
                    </a:lnTo>
                    <a:lnTo>
                      <a:pt x="1095" y="1685"/>
                    </a:lnTo>
                    <a:lnTo>
                      <a:pt x="1047" y="1668"/>
                    </a:lnTo>
                    <a:lnTo>
                      <a:pt x="999" y="1650"/>
                    </a:lnTo>
                    <a:lnTo>
                      <a:pt x="952" y="1630"/>
                    </a:lnTo>
                    <a:lnTo>
                      <a:pt x="905" y="1609"/>
                    </a:lnTo>
                    <a:lnTo>
                      <a:pt x="858" y="1588"/>
                    </a:lnTo>
                    <a:lnTo>
                      <a:pt x="813" y="1565"/>
                    </a:lnTo>
                    <a:lnTo>
                      <a:pt x="769" y="1542"/>
                    </a:lnTo>
                    <a:lnTo>
                      <a:pt x="724" y="1517"/>
                    </a:lnTo>
                    <a:lnTo>
                      <a:pt x="681" y="1493"/>
                    </a:lnTo>
                    <a:lnTo>
                      <a:pt x="637" y="1468"/>
                    </a:lnTo>
                    <a:lnTo>
                      <a:pt x="596" y="1443"/>
                    </a:lnTo>
                    <a:lnTo>
                      <a:pt x="516" y="1391"/>
                    </a:lnTo>
                    <a:lnTo>
                      <a:pt x="440" y="1341"/>
                    </a:lnTo>
                    <a:lnTo>
                      <a:pt x="368" y="1292"/>
                    </a:lnTo>
                    <a:lnTo>
                      <a:pt x="301" y="1245"/>
                    </a:lnTo>
                    <a:lnTo>
                      <a:pt x="241" y="1202"/>
                    </a:lnTo>
                    <a:lnTo>
                      <a:pt x="186" y="1163"/>
                    </a:lnTo>
                    <a:lnTo>
                      <a:pt x="138" y="1130"/>
                    </a:lnTo>
                    <a:lnTo>
                      <a:pt x="97" y="1104"/>
                    </a:lnTo>
                    <a:lnTo>
                      <a:pt x="80" y="1094"/>
                    </a:lnTo>
                    <a:lnTo>
                      <a:pt x="64" y="1085"/>
                    </a:lnTo>
                    <a:lnTo>
                      <a:pt x="51" y="1079"/>
                    </a:lnTo>
                    <a:lnTo>
                      <a:pt x="39" y="1075"/>
                    </a:lnTo>
                    <a:lnTo>
                      <a:pt x="30" y="1091"/>
                    </a:lnTo>
                    <a:lnTo>
                      <a:pt x="23" y="1102"/>
                    </a:lnTo>
                    <a:lnTo>
                      <a:pt x="17" y="1109"/>
                    </a:lnTo>
                    <a:lnTo>
                      <a:pt x="12" y="1114"/>
                    </a:lnTo>
                    <a:lnTo>
                      <a:pt x="8" y="1116"/>
                    </a:lnTo>
                    <a:lnTo>
                      <a:pt x="5" y="1116"/>
                    </a:lnTo>
                    <a:lnTo>
                      <a:pt x="3" y="1115"/>
                    </a:lnTo>
                    <a:lnTo>
                      <a:pt x="1" y="1114"/>
                    </a:lnTo>
                    <a:lnTo>
                      <a:pt x="0" y="1114"/>
                    </a:lnTo>
                    <a:lnTo>
                      <a:pt x="0" y="1115"/>
                    </a:lnTo>
                    <a:lnTo>
                      <a:pt x="0" y="1117"/>
                    </a:lnTo>
                    <a:lnTo>
                      <a:pt x="0" y="1123"/>
                    </a:lnTo>
                    <a:lnTo>
                      <a:pt x="1" y="1145"/>
                    </a:lnTo>
                    <a:lnTo>
                      <a:pt x="1" y="1187"/>
                    </a:lnTo>
                    <a:lnTo>
                      <a:pt x="1" y="1220"/>
                    </a:lnTo>
                    <a:lnTo>
                      <a:pt x="3" y="1253"/>
                    </a:lnTo>
                    <a:lnTo>
                      <a:pt x="4" y="1288"/>
                    </a:lnTo>
                    <a:lnTo>
                      <a:pt x="7" y="1322"/>
                    </a:lnTo>
                    <a:lnTo>
                      <a:pt x="10" y="1356"/>
                    </a:lnTo>
                    <a:lnTo>
                      <a:pt x="15" y="1392"/>
                    </a:lnTo>
                    <a:lnTo>
                      <a:pt x="19" y="1427"/>
                    </a:lnTo>
                    <a:lnTo>
                      <a:pt x="24" y="1463"/>
                    </a:lnTo>
                    <a:lnTo>
                      <a:pt x="37" y="1534"/>
                    </a:lnTo>
                    <a:lnTo>
                      <a:pt x="51" y="1606"/>
                    </a:lnTo>
                    <a:lnTo>
                      <a:pt x="66" y="1677"/>
                    </a:lnTo>
                    <a:lnTo>
                      <a:pt x="84" y="1749"/>
                    </a:lnTo>
                    <a:lnTo>
                      <a:pt x="102" y="1818"/>
                    </a:lnTo>
                    <a:lnTo>
                      <a:pt x="122" y="1887"/>
                    </a:lnTo>
                    <a:lnTo>
                      <a:pt x="143" y="1955"/>
                    </a:lnTo>
                    <a:lnTo>
                      <a:pt x="164" y="2019"/>
                    </a:lnTo>
                    <a:lnTo>
                      <a:pt x="185" y="2082"/>
                    </a:lnTo>
                    <a:lnTo>
                      <a:pt x="206" y="2142"/>
                    </a:lnTo>
                    <a:lnTo>
                      <a:pt x="227" y="2199"/>
                    </a:lnTo>
                    <a:lnTo>
                      <a:pt x="247" y="2251"/>
                    </a:lnTo>
                    <a:lnTo>
                      <a:pt x="307" y="2410"/>
                    </a:lnTo>
                    <a:lnTo>
                      <a:pt x="354" y="2531"/>
                    </a:lnTo>
                    <a:lnTo>
                      <a:pt x="364" y="2557"/>
                    </a:lnTo>
                    <a:lnTo>
                      <a:pt x="374" y="2580"/>
                    </a:lnTo>
                    <a:lnTo>
                      <a:pt x="384" y="2603"/>
                    </a:lnTo>
                    <a:lnTo>
                      <a:pt x="394" y="2623"/>
                    </a:lnTo>
                    <a:lnTo>
                      <a:pt x="404" y="2643"/>
                    </a:lnTo>
                    <a:lnTo>
                      <a:pt x="414" y="2662"/>
                    </a:lnTo>
                    <a:lnTo>
                      <a:pt x="426" y="2679"/>
                    </a:lnTo>
                    <a:lnTo>
                      <a:pt x="438" y="2696"/>
                    </a:lnTo>
                    <a:lnTo>
                      <a:pt x="450" y="2712"/>
                    </a:lnTo>
                    <a:lnTo>
                      <a:pt x="464" y="2727"/>
                    </a:lnTo>
                    <a:lnTo>
                      <a:pt x="478" y="2742"/>
                    </a:lnTo>
                    <a:lnTo>
                      <a:pt x="494" y="2756"/>
                    </a:lnTo>
                    <a:lnTo>
                      <a:pt x="511" y="2771"/>
                    </a:lnTo>
                    <a:lnTo>
                      <a:pt x="530" y="2784"/>
                    </a:lnTo>
                    <a:lnTo>
                      <a:pt x="550" y="2799"/>
                    </a:lnTo>
                    <a:lnTo>
                      <a:pt x="572" y="2813"/>
                    </a:lnTo>
                    <a:lnTo>
                      <a:pt x="595" y="2827"/>
                    </a:lnTo>
                    <a:lnTo>
                      <a:pt x="622" y="2842"/>
                    </a:lnTo>
                    <a:lnTo>
                      <a:pt x="649" y="2858"/>
                    </a:lnTo>
                    <a:lnTo>
                      <a:pt x="680" y="2874"/>
                    </a:lnTo>
                    <a:lnTo>
                      <a:pt x="747" y="2909"/>
                    </a:lnTo>
                    <a:lnTo>
                      <a:pt x="827" y="2948"/>
                    </a:lnTo>
                    <a:lnTo>
                      <a:pt x="887" y="2978"/>
                    </a:lnTo>
                    <a:lnTo>
                      <a:pt x="947" y="3005"/>
                    </a:lnTo>
                    <a:lnTo>
                      <a:pt x="1008" y="3031"/>
                    </a:lnTo>
                    <a:lnTo>
                      <a:pt x="1068" y="3055"/>
                    </a:lnTo>
                    <a:lnTo>
                      <a:pt x="1128" y="3080"/>
                    </a:lnTo>
                    <a:lnTo>
                      <a:pt x="1188" y="3102"/>
                    </a:lnTo>
                    <a:lnTo>
                      <a:pt x="1250" y="3122"/>
                    </a:lnTo>
                    <a:lnTo>
                      <a:pt x="1311" y="3142"/>
                    </a:lnTo>
                    <a:lnTo>
                      <a:pt x="1372" y="3160"/>
                    </a:lnTo>
                    <a:lnTo>
                      <a:pt x="1435" y="3176"/>
                    </a:lnTo>
                    <a:lnTo>
                      <a:pt x="1497" y="3192"/>
                    </a:lnTo>
                    <a:lnTo>
                      <a:pt x="1561" y="3207"/>
                    </a:lnTo>
                    <a:lnTo>
                      <a:pt x="1624" y="3222"/>
                    </a:lnTo>
                    <a:lnTo>
                      <a:pt x="1690" y="3234"/>
                    </a:lnTo>
                    <a:lnTo>
                      <a:pt x="1754" y="3246"/>
                    </a:lnTo>
                    <a:lnTo>
                      <a:pt x="1821" y="3256"/>
                    </a:lnTo>
                    <a:lnTo>
                      <a:pt x="1888" y="3266"/>
                    </a:lnTo>
                    <a:lnTo>
                      <a:pt x="1956" y="3275"/>
                    </a:lnTo>
                    <a:lnTo>
                      <a:pt x="2026" y="3283"/>
                    </a:lnTo>
                    <a:lnTo>
                      <a:pt x="2096" y="3290"/>
                    </a:lnTo>
                    <a:lnTo>
                      <a:pt x="2168" y="3296"/>
                    </a:lnTo>
                    <a:lnTo>
                      <a:pt x="2241" y="3302"/>
                    </a:lnTo>
                    <a:lnTo>
                      <a:pt x="2315" y="3307"/>
                    </a:lnTo>
                    <a:lnTo>
                      <a:pt x="2390" y="3312"/>
                    </a:lnTo>
                    <a:lnTo>
                      <a:pt x="2467" y="3315"/>
                    </a:lnTo>
                    <a:lnTo>
                      <a:pt x="2545" y="3318"/>
                    </a:lnTo>
                    <a:lnTo>
                      <a:pt x="2624" y="3320"/>
                    </a:lnTo>
                    <a:lnTo>
                      <a:pt x="2706" y="3322"/>
                    </a:lnTo>
                    <a:lnTo>
                      <a:pt x="2874" y="3326"/>
                    </a:lnTo>
                    <a:lnTo>
                      <a:pt x="3050" y="3327"/>
                    </a:lnTo>
                    <a:lnTo>
                      <a:pt x="3050" y="3363"/>
                    </a:lnTo>
                    <a:lnTo>
                      <a:pt x="2984" y="3365"/>
                    </a:lnTo>
                    <a:lnTo>
                      <a:pt x="2916" y="3367"/>
                    </a:lnTo>
                    <a:lnTo>
                      <a:pt x="2847" y="3371"/>
                    </a:lnTo>
                    <a:lnTo>
                      <a:pt x="2776" y="3375"/>
                    </a:lnTo>
                    <a:lnTo>
                      <a:pt x="2704" y="3380"/>
                    </a:lnTo>
                    <a:lnTo>
                      <a:pt x="2631" y="3386"/>
                    </a:lnTo>
                    <a:lnTo>
                      <a:pt x="2557" y="3392"/>
                    </a:lnTo>
                    <a:lnTo>
                      <a:pt x="2484" y="3397"/>
                    </a:lnTo>
                    <a:lnTo>
                      <a:pt x="2412" y="3402"/>
                    </a:lnTo>
                    <a:lnTo>
                      <a:pt x="2340" y="3407"/>
                    </a:lnTo>
                    <a:lnTo>
                      <a:pt x="2270" y="3410"/>
                    </a:lnTo>
                    <a:lnTo>
                      <a:pt x="2203" y="3412"/>
                    </a:lnTo>
                    <a:lnTo>
                      <a:pt x="2136" y="3412"/>
                    </a:lnTo>
                    <a:lnTo>
                      <a:pt x="2074" y="3410"/>
                    </a:lnTo>
                    <a:lnTo>
                      <a:pt x="2043" y="3409"/>
                    </a:lnTo>
                    <a:lnTo>
                      <a:pt x="2013" y="3407"/>
                    </a:lnTo>
                    <a:lnTo>
                      <a:pt x="1985" y="3403"/>
                    </a:lnTo>
                    <a:lnTo>
                      <a:pt x="1957" y="3400"/>
                    </a:lnTo>
                    <a:lnTo>
                      <a:pt x="714" y="3246"/>
                    </a:lnTo>
                    <a:lnTo>
                      <a:pt x="742" y="3299"/>
                    </a:lnTo>
                    <a:lnTo>
                      <a:pt x="773" y="3354"/>
                    </a:lnTo>
                    <a:lnTo>
                      <a:pt x="805" y="3411"/>
                    </a:lnTo>
                    <a:lnTo>
                      <a:pt x="837" y="3468"/>
                    </a:lnTo>
                    <a:lnTo>
                      <a:pt x="872" y="3525"/>
                    </a:lnTo>
                    <a:lnTo>
                      <a:pt x="908" y="3583"/>
                    </a:lnTo>
                    <a:lnTo>
                      <a:pt x="946" y="3642"/>
                    </a:lnTo>
                    <a:lnTo>
                      <a:pt x="985" y="3701"/>
                    </a:lnTo>
                    <a:lnTo>
                      <a:pt x="1027" y="3759"/>
                    </a:lnTo>
                    <a:lnTo>
                      <a:pt x="1069" y="3818"/>
                    </a:lnTo>
                    <a:lnTo>
                      <a:pt x="1112" y="3875"/>
                    </a:lnTo>
                    <a:lnTo>
                      <a:pt x="1158" y="3933"/>
                    </a:lnTo>
                    <a:lnTo>
                      <a:pt x="1205" y="3989"/>
                    </a:lnTo>
                    <a:lnTo>
                      <a:pt x="1254" y="4045"/>
                    </a:lnTo>
                    <a:lnTo>
                      <a:pt x="1305" y="4099"/>
                    </a:lnTo>
                    <a:lnTo>
                      <a:pt x="1357" y="4152"/>
                    </a:lnTo>
                    <a:lnTo>
                      <a:pt x="1409" y="4203"/>
                    </a:lnTo>
                    <a:lnTo>
                      <a:pt x="1464" y="4252"/>
                    </a:lnTo>
                    <a:lnTo>
                      <a:pt x="1522" y="4299"/>
                    </a:lnTo>
                    <a:lnTo>
                      <a:pt x="1580" y="4344"/>
                    </a:lnTo>
                    <a:lnTo>
                      <a:pt x="1640" y="4387"/>
                    </a:lnTo>
                    <a:lnTo>
                      <a:pt x="1701" y="4427"/>
                    </a:lnTo>
                    <a:lnTo>
                      <a:pt x="1764" y="4464"/>
                    </a:lnTo>
                    <a:lnTo>
                      <a:pt x="1829" y="4498"/>
                    </a:lnTo>
                    <a:lnTo>
                      <a:pt x="1896" y="4528"/>
                    </a:lnTo>
                    <a:lnTo>
                      <a:pt x="1964" y="4556"/>
                    </a:lnTo>
                    <a:lnTo>
                      <a:pt x="2033" y="4580"/>
                    </a:lnTo>
                    <a:lnTo>
                      <a:pt x="2104" y="4600"/>
                    </a:lnTo>
                    <a:lnTo>
                      <a:pt x="2178" y="4616"/>
                    </a:lnTo>
                    <a:lnTo>
                      <a:pt x="2252" y="4627"/>
                    </a:lnTo>
                    <a:lnTo>
                      <a:pt x="2328" y="4635"/>
                    </a:lnTo>
                    <a:lnTo>
                      <a:pt x="2407" y="4637"/>
                    </a:lnTo>
                    <a:lnTo>
                      <a:pt x="2465" y="4636"/>
                    </a:lnTo>
                    <a:lnTo>
                      <a:pt x="2522" y="4632"/>
                    </a:lnTo>
                    <a:lnTo>
                      <a:pt x="2578" y="4628"/>
                    </a:lnTo>
                    <a:lnTo>
                      <a:pt x="2634" y="4622"/>
                    </a:lnTo>
                    <a:lnTo>
                      <a:pt x="2689" y="4613"/>
                    </a:lnTo>
                    <a:lnTo>
                      <a:pt x="2744" y="4604"/>
                    </a:lnTo>
                    <a:lnTo>
                      <a:pt x="2799" y="4592"/>
                    </a:lnTo>
                    <a:lnTo>
                      <a:pt x="2853" y="4580"/>
                    </a:lnTo>
                    <a:lnTo>
                      <a:pt x="2906" y="4566"/>
                    </a:lnTo>
                    <a:lnTo>
                      <a:pt x="2960" y="4551"/>
                    </a:lnTo>
                    <a:lnTo>
                      <a:pt x="3012" y="4536"/>
                    </a:lnTo>
                    <a:lnTo>
                      <a:pt x="3064" y="4519"/>
                    </a:lnTo>
                    <a:lnTo>
                      <a:pt x="3116" y="4501"/>
                    </a:lnTo>
                    <a:lnTo>
                      <a:pt x="3168" y="4483"/>
                    </a:lnTo>
                    <a:lnTo>
                      <a:pt x="3220" y="4464"/>
                    </a:lnTo>
                    <a:lnTo>
                      <a:pt x="3271" y="4444"/>
                    </a:lnTo>
                    <a:lnTo>
                      <a:pt x="3372" y="4404"/>
                    </a:lnTo>
                    <a:lnTo>
                      <a:pt x="3473" y="4364"/>
                    </a:lnTo>
                    <a:lnTo>
                      <a:pt x="3573" y="4323"/>
                    </a:lnTo>
                    <a:lnTo>
                      <a:pt x="3671" y="4284"/>
                    </a:lnTo>
                    <a:lnTo>
                      <a:pt x="3721" y="4264"/>
                    </a:lnTo>
                    <a:lnTo>
                      <a:pt x="3771" y="4247"/>
                    </a:lnTo>
                    <a:lnTo>
                      <a:pt x="3819" y="4229"/>
                    </a:lnTo>
                    <a:lnTo>
                      <a:pt x="3869" y="4211"/>
                    </a:lnTo>
                    <a:lnTo>
                      <a:pt x="3918" y="4195"/>
                    </a:lnTo>
                    <a:lnTo>
                      <a:pt x="3968" y="4179"/>
                    </a:lnTo>
                    <a:lnTo>
                      <a:pt x="4016" y="4166"/>
                    </a:lnTo>
                    <a:lnTo>
                      <a:pt x="4066" y="4152"/>
                    </a:lnTo>
                    <a:lnTo>
                      <a:pt x="4197" y="4118"/>
                    </a:lnTo>
                    <a:lnTo>
                      <a:pt x="4319" y="4089"/>
                    </a:lnTo>
                    <a:lnTo>
                      <a:pt x="4431" y="4063"/>
                    </a:lnTo>
                    <a:lnTo>
                      <a:pt x="4535" y="4038"/>
                    </a:lnTo>
                    <a:lnTo>
                      <a:pt x="4635" y="4017"/>
                    </a:lnTo>
                    <a:lnTo>
                      <a:pt x="4732" y="4000"/>
                    </a:lnTo>
                    <a:lnTo>
                      <a:pt x="4780" y="3991"/>
                    </a:lnTo>
                    <a:lnTo>
                      <a:pt x="4827" y="3984"/>
                    </a:lnTo>
                    <a:lnTo>
                      <a:pt x="4875" y="3977"/>
                    </a:lnTo>
                    <a:lnTo>
                      <a:pt x="4923" y="3970"/>
                    </a:lnTo>
                    <a:lnTo>
                      <a:pt x="4972" y="3965"/>
                    </a:lnTo>
                    <a:lnTo>
                      <a:pt x="5022" y="3960"/>
                    </a:lnTo>
                    <a:lnTo>
                      <a:pt x="5073" y="3954"/>
                    </a:lnTo>
                    <a:lnTo>
                      <a:pt x="5124" y="3950"/>
                    </a:lnTo>
                    <a:lnTo>
                      <a:pt x="5178" y="3947"/>
                    </a:lnTo>
                    <a:lnTo>
                      <a:pt x="5234" y="3944"/>
                    </a:lnTo>
                    <a:lnTo>
                      <a:pt x="5293" y="3941"/>
                    </a:lnTo>
                    <a:lnTo>
                      <a:pt x="5353" y="3937"/>
                    </a:lnTo>
                    <a:lnTo>
                      <a:pt x="5482" y="3934"/>
                    </a:lnTo>
                    <a:lnTo>
                      <a:pt x="5622" y="3931"/>
                    </a:lnTo>
                    <a:lnTo>
                      <a:pt x="5778" y="3930"/>
                    </a:lnTo>
                    <a:lnTo>
                      <a:pt x="5949" y="3930"/>
                    </a:lnTo>
                    <a:lnTo>
                      <a:pt x="6079" y="3928"/>
                    </a:lnTo>
                    <a:lnTo>
                      <a:pt x="6204" y="3922"/>
                    </a:lnTo>
                    <a:lnTo>
                      <a:pt x="6325" y="3910"/>
                    </a:lnTo>
                    <a:lnTo>
                      <a:pt x="6440" y="3893"/>
                    </a:lnTo>
                    <a:lnTo>
                      <a:pt x="6551" y="3872"/>
                    </a:lnTo>
                    <a:lnTo>
                      <a:pt x="6658" y="3847"/>
                    </a:lnTo>
                    <a:lnTo>
                      <a:pt x="6759" y="3817"/>
                    </a:lnTo>
                    <a:lnTo>
                      <a:pt x="6857" y="3782"/>
                    </a:lnTo>
                    <a:lnTo>
                      <a:pt x="6950" y="3743"/>
                    </a:lnTo>
                    <a:lnTo>
                      <a:pt x="7037" y="3700"/>
                    </a:lnTo>
                    <a:lnTo>
                      <a:pt x="7122" y="3652"/>
                    </a:lnTo>
                    <a:lnTo>
                      <a:pt x="7201" y="3599"/>
                    </a:lnTo>
                    <a:lnTo>
                      <a:pt x="7276" y="3543"/>
                    </a:lnTo>
                    <a:lnTo>
                      <a:pt x="7348" y="3482"/>
                    </a:lnTo>
                    <a:lnTo>
                      <a:pt x="7415" y="3417"/>
                    </a:lnTo>
                    <a:lnTo>
                      <a:pt x="7477" y="3349"/>
                    </a:lnTo>
                    <a:lnTo>
                      <a:pt x="7537" y="3275"/>
                    </a:lnTo>
                    <a:lnTo>
                      <a:pt x="7591" y="3198"/>
                    </a:lnTo>
                    <a:lnTo>
                      <a:pt x="7641" y="3117"/>
                    </a:lnTo>
                    <a:lnTo>
                      <a:pt x="7688" y="3032"/>
                    </a:lnTo>
                    <a:lnTo>
                      <a:pt x="7730" y="2943"/>
                    </a:lnTo>
                    <a:lnTo>
                      <a:pt x="7769" y="2850"/>
                    </a:lnTo>
                    <a:lnTo>
                      <a:pt x="7804" y="2754"/>
                    </a:lnTo>
                    <a:lnTo>
                      <a:pt x="7835" y="2654"/>
                    </a:lnTo>
                    <a:lnTo>
                      <a:pt x="7862" y="2550"/>
                    </a:lnTo>
                    <a:lnTo>
                      <a:pt x="7886" y="2443"/>
                    </a:lnTo>
                    <a:lnTo>
                      <a:pt x="7906" y="2331"/>
                    </a:lnTo>
                    <a:lnTo>
                      <a:pt x="7921" y="2216"/>
                    </a:lnTo>
                    <a:lnTo>
                      <a:pt x="7934" y="2099"/>
                    </a:lnTo>
                    <a:lnTo>
                      <a:pt x="7943" y="1977"/>
                    </a:lnTo>
                    <a:lnTo>
                      <a:pt x="7948" y="1852"/>
                    </a:lnTo>
                    <a:lnTo>
                      <a:pt x="7950" y="1723"/>
                    </a:lnTo>
                    <a:lnTo>
                      <a:pt x="7889" y="1765"/>
                    </a:lnTo>
                    <a:lnTo>
                      <a:pt x="7831" y="1808"/>
                    </a:lnTo>
                    <a:lnTo>
                      <a:pt x="7775" y="1851"/>
                    </a:lnTo>
                    <a:lnTo>
                      <a:pt x="7721" y="1893"/>
                    </a:lnTo>
                    <a:lnTo>
                      <a:pt x="7668" y="1936"/>
                    </a:lnTo>
                    <a:lnTo>
                      <a:pt x="7615" y="1979"/>
                    </a:lnTo>
                    <a:lnTo>
                      <a:pt x="7562" y="2022"/>
                    </a:lnTo>
                    <a:lnTo>
                      <a:pt x="7510" y="2065"/>
                    </a:lnTo>
                    <a:lnTo>
                      <a:pt x="7456" y="2107"/>
                    </a:lnTo>
                    <a:lnTo>
                      <a:pt x="7400" y="2150"/>
                    </a:lnTo>
                    <a:lnTo>
                      <a:pt x="7343" y="2192"/>
                    </a:lnTo>
                    <a:lnTo>
                      <a:pt x="7284" y="2234"/>
                    </a:lnTo>
                    <a:lnTo>
                      <a:pt x="7252" y="2255"/>
                    </a:lnTo>
                    <a:lnTo>
                      <a:pt x="7220" y="2276"/>
                    </a:lnTo>
                    <a:lnTo>
                      <a:pt x="7188" y="2296"/>
                    </a:lnTo>
                    <a:lnTo>
                      <a:pt x="7154" y="2316"/>
                    </a:lnTo>
                    <a:lnTo>
                      <a:pt x="7119" y="2337"/>
                    </a:lnTo>
                    <a:lnTo>
                      <a:pt x="7083" y="2357"/>
                    </a:lnTo>
                    <a:lnTo>
                      <a:pt x="7046" y="2377"/>
                    </a:lnTo>
                    <a:lnTo>
                      <a:pt x="7008" y="2396"/>
                    </a:lnTo>
                    <a:lnTo>
                      <a:pt x="6962" y="2419"/>
                    </a:lnTo>
                    <a:lnTo>
                      <a:pt x="6907" y="2447"/>
                    </a:lnTo>
                    <a:lnTo>
                      <a:pt x="6845" y="2476"/>
                    </a:lnTo>
                    <a:lnTo>
                      <a:pt x="6776" y="2510"/>
                    </a:lnTo>
                    <a:lnTo>
                      <a:pt x="6701" y="2544"/>
                    </a:lnTo>
                    <a:lnTo>
                      <a:pt x="6623" y="2580"/>
                    </a:lnTo>
                    <a:lnTo>
                      <a:pt x="6541" y="2617"/>
                    </a:lnTo>
                    <a:lnTo>
                      <a:pt x="6458" y="2653"/>
                    </a:lnTo>
                    <a:lnTo>
                      <a:pt x="6374" y="2689"/>
                    </a:lnTo>
                    <a:lnTo>
                      <a:pt x="6291" y="2722"/>
                    </a:lnTo>
                    <a:lnTo>
                      <a:pt x="6209" y="2753"/>
                    </a:lnTo>
                    <a:lnTo>
                      <a:pt x="6132" y="2780"/>
                    </a:lnTo>
                    <a:lnTo>
                      <a:pt x="6094" y="2793"/>
                    </a:lnTo>
                    <a:lnTo>
                      <a:pt x="6058" y="2804"/>
                    </a:lnTo>
                    <a:lnTo>
                      <a:pt x="6023" y="2815"/>
                    </a:lnTo>
                    <a:lnTo>
                      <a:pt x="5991" y="2823"/>
                    </a:lnTo>
                    <a:lnTo>
                      <a:pt x="5959" y="2830"/>
                    </a:lnTo>
                    <a:lnTo>
                      <a:pt x="5929" y="2837"/>
                    </a:lnTo>
                    <a:lnTo>
                      <a:pt x="5902" y="2841"/>
                    </a:lnTo>
                    <a:lnTo>
                      <a:pt x="5876" y="2844"/>
                    </a:lnTo>
                    <a:close/>
                  </a:path>
                </a:pathLst>
              </a:custGeom>
              <a:solidFill>
                <a:srgbClr val="FB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Freeform 73"/>
              <p:cNvSpPr>
                <a:spLocks/>
              </p:cNvSpPr>
              <p:nvPr/>
            </p:nvSpPr>
            <p:spPr bwMode="auto">
              <a:xfrm>
                <a:off x="930" y="723"/>
                <a:ext cx="637" cy="961"/>
              </a:xfrm>
              <a:custGeom>
                <a:avLst/>
                <a:gdLst>
                  <a:gd name="T0" fmla="*/ 5468 w 5737"/>
                  <a:gd name="T1" fmla="*/ 2746 h 8645"/>
                  <a:gd name="T2" fmla="*/ 5434 w 5737"/>
                  <a:gd name="T3" fmla="*/ 3023 h 8645"/>
                  <a:gd name="T4" fmla="*/ 5373 w 5737"/>
                  <a:gd name="T5" fmla="*/ 3329 h 8645"/>
                  <a:gd name="T6" fmla="*/ 5293 w 5737"/>
                  <a:gd name="T7" fmla="*/ 3650 h 8645"/>
                  <a:gd name="T8" fmla="*/ 5199 w 5737"/>
                  <a:gd name="T9" fmla="*/ 3968 h 8645"/>
                  <a:gd name="T10" fmla="*/ 5099 w 5737"/>
                  <a:gd name="T11" fmla="*/ 4272 h 8645"/>
                  <a:gd name="T12" fmla="*/ 5000 w 5737"/>
                  <a:gd name="T13" fmla="*/ 4547 h 8645"/>
                  <a:gd name="T14" fmla="*/ 4908 w 5737"/>
                  <a:gd name="T15" fmla="*/ 4776 h 8645"/>
                  <a:gd name="T16" fmla="*/ 4818 w 5737"/>
                  <a:gd name="T17" fmla="*/ 4971 h 8645"/>
                  <a:gd name="T18" fmla="*/ 4703 w 5737"/>
                  <a:gd name="T19" fmla="*/ 5193 h 8645"/>
                  <a:gd name="T20" fmla="*/ 4569 w 5737"/>
                  <a:gd name="T21" fmla="*/ 5428 h 8645"/>
                  <a:gd name="T22" fmla="*/ 4420 w 5737"/>
                  <a:gd name="T23" fmla="*/ 5668 h 8645"/>
                  <a:gd name="T24" fmla="*/ 4263 w 5737"/>
                  <a:gd name="T25" fmla="*/ 5906 h 8645"/>
                  <a:gd name="T26" fmla="*/ 4101 w 5737"/>
                  <a:gd name="T27" fmla="*/ 6133 h 8645"/>
                  <a:gd name="T28" fmla="*/ 3938 w 5737"/>
                  <a:gd name="T29" fmla="*/ 6340 h 8645"/>
                  <a:gd name="T30" fmla="*/ 3781 w 5737"/>
                  <a:gd name="T31" fmla="*/ 6521 h 8645"/>
                  <a:gd name="T32" fmla="*/ 3526 w 5737"/>
                  <a:gd name="T33" fmla="*/ 6777 h 8645"/>
                  <a:gd name="T34" fmla="*/ 3163 w 5737"/>
                  <a:gd name="T35" fmla="*/ 7128 h 8645"/>
                  <a:gd name="T36" fmla="*/ 2975 w 5737"/>
                  <a:gd name="T37" fmla="*/ 7297 h 8645"/>
                  <a:gd name="T38" fmla="*/ 2779 w 5737"/>
                  <a:gd name="T39" fmla="*/ 7459 h 8645"/>
                  <a:gd name="T40" fmla="*/ 2573 w 5737"/>
                  <a:gd name="T41" fmla="*/ 7610 h 8645"/>
                  <a:gd name="T42" fmla="*/ 2356 w 5737"/>
                  <a:gd name="T43" fmla="*/ 7749 h 8645"/>
                  <a:gd name="T44" fmla="*/ 2125 w 5737"/>
                  <a:gd name="T45" fmla="*/ 7874 h 8645"/>
                  <a:gd name="T46" fmla="*/ 1882 w 5737"/>
                  <a:gd name="T47" fmla="*/ 7995 h 8645"/>
                  <a:gd name="T48" fmla="*/ 1649 w 5737"/>
                  <a:gd name="T49" fmla="*/ 8113 h 8645"/>
                  <a:gd name="T50" fmla="*/ 1409 w 5737"/>
                  <a:gd name="T51" fmla="*/ 8223 h 8645"/>
                  <a:gd name="T52" fmla="*/ 1146 w 5737"/>
                  <a:gd name="T53" fmla="*/ 8323 h 8645"/>
                  <a:gd name="T54" fmla="*/ 904 w 5737"/>
                  <a:gd name="T55" fmla="*/ 8393 h 8645"/>
                  <a:gd name="T56" fmla="*/ 525 w 5737"/>
                  <a:gd name="T57" fmla="*/ 8497 h 8645"/>
                  <a:gd name="T58" fmla="*/ 169 w 5737"/>
                  <a:gd name="T59" fmla="*/ 8593 h 8645"/>
                  <a:gd name="T60" fmla="*/ 0 w 5737"/>
                  <a:gd name="T61" fmla="*/ 8645 h 8645"/>
                  <a:gd name="T62" fmla="*/ 585 w 5737"/>
                  <a:gd name="T63" fmla="*/ 8598 h 8645"/>
                  <a:gd name="T64" fmla="*/ 1172 w 5737"/>
                  <a:gd name="T65" fmla="*/ 8471 h 8645"/>
                  <a:gd name="T66" fmla="*/ 1749 w 5737"/>
                  <a:gd name="T67" fmla="*/ 8276 h 8645"/>
                  <a:gd name="T68" fmla="*/ 2302 w 5737"/>
                  <a:gd name="T69" fmla="*/ 8028 h 8645"/>
                  <a:gd name="T70" fmla="*/ 2819 w 5737"/>
                  <a:gd name="T71" fmla="*/ 7742 h 8645"/>
                  <a:gd name="T72" fmla="*/ 3288 w 5737"/>
                  <a:gd name="T73" fmla="*/ 7433 h 8645"/>
                  <a:gd name="T74" fmla="*/ 3695 w 5737"/>
                  <a:gd name="T75" fmla="*/ 7116 h 8645"/>
                  <a:gd name="T76" fmla="*/ 4026 w 5737"/>
                  <a:gd name="T77" fmla="*/ 6806 h 8645"/>
                  <a:gd name="T78" fmla="*/ 4353 w 5737"/>
                  <a:gd name="T79" fmla="*/ 6437 h 8645"/>
                  <a:gd name="T80" fmla="*/ 4665 w 5737"/>
                  <a:gd name="T81" fmla="*/ 6017 h 8645"/>
                  <a:gd name="T82" fmla="*/ 4953 w 5737"/>
                  <a:gd name="T83" fmla="*/ 5550 h 8645"/>
                  <a:gd name="T84" fmla="*/ 5210 w 5737"/>
                  <a:gd name="T85" fmla="*/ 5039 h 8645"/>
                  <a:gd name="T86" fmla="*/ 5426 w 5737"/>
                  <a:gd name="T87" fmla="*/ 4487 h 8645"/>
                  <a:gd name="T88" fmla="*/ 5592 w 5737"/>
                  <a:gd name="T89" fmla="*/ 3898 h 8645"/>
                  <a:gd name="T90" fmla="*/ 5699 w 5737"/>
                  <a:gd name="T91" fmla="*/ 3276 h 8645"/>
                  <a:gd name="T92" fmla="*/ 5737 w 5737"/>
                  <a:gd name="T93" fmla="*/ 2623 h 8645"/>
                  <a:gd name="T94" fmla="*/ 5724 w 5737"/>
                  <a:gd name="T95" fmla="*/ 2304 h 8645"/>
                  <a:gd name="T96" fmla="*/ 5688 w 5737"/>
                  <a:gd name="T97" fmla="*/ 1940 h 8645"/>
                  <a:gd name="T98" fmla="*/ 5632 w 5737"/>
                  <a:gd name="T99" fmla="*/ 1551 h 8645"/>
                  <a:gd name="T100" fmla="*/ 5558 w 5737"/>
                  <a:gd name="T101" fmla="*/ 1160 h 8645"/>
                  <a:gd name="T102" fmla="*/ 5468 w 5737"/>
                  <a:gd name="T103" fmla="*/ 788 h 8645"/>
                  <a:gd name="T104" fmla="*/ 5367 w 5737"/>
                  <a:gd name="T105" fmla="*/ 456 h 8645"/>
                  <a:gd name="T106" fmla="*/ 5256 w 5737"/>
                  <a:gd name="T107" fmla="*/ 186 h 8645"/>
                  <a:gd name="T108" fmla="*/ 5137 w 5737"/>
                  <a:gd name="T109" fmla="*/ 0 h 8645"/>
                  <a:gd name="T110" fmla="*/ 5163 w 5737"/>
                  <a:gd name="T111" fmla="*/ 178 h 8645"/>
                  <a:gd name="T112" fmla="*/ 5206 w 5737"/>
                  <a:gd name="T113" fmla="*/ 362 h 8645"/>
                  <a:gd name="T114" fmla="*/ 5321 w 5737"/>
                  <a:gd name="T115" fmla="*/ 751 h 8645"/>
                  <a:gd name="T116" fmla="*/ 5405 w 5737"/>
                  <a:gd name="T117" fmla="*/ 1067 h 8645"/>
                  <a:gd name="T118" fmla="*/ 5447 w 5737"/>
                  <a:gd name="T119" fmla="*/ 1291 h 8645"/>
                  <a:gd name="T120" fmla="*/ 5472 w 5737"/>
                  <a:gd name="T121" fmla="*/ 1525 h 8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737" h="8645">
                    <a:moveTo>
                      <a:pt x="5475" y="1648"/>
                    </a:moveTo>
                    <a:lnTo>
                      <a:pt x="5473" y="2622"/>
                    </a:lnTo>
                    <a:lnTo>
                      <a:pt x="5472" y="2683"/>
                    </a:lnTo>
                    <a:lnTo>
                      <a:pt x="5468" y="2746"/>
                    </a:lnTo>
                    <a:lnTo>
                      <a:pt x="5462" y="2812"/>
                    </a:lnTo>
                    <a:lnTo>
                      <a:pt x="5455" y="2880"/>
                    </a:lnTo>
                    <a:lnTo>
                      <a:pt x="5445" y="2951"/>
                    </a:lnTo>
                    <a:lnTo>
                      <a:pt x="5434" y="3023"/>
                    </a:lnTo>
                    <a:lnTo>
                      <a:pt x="5422" y="3098"/>
                    </a:lnTo>
                    <a:lnTo>
                      <a:pt x="5407" y="3174"/>
                    </a:lnTo>
                    <a:lnTo>
                      <a:pt x="5391" y="3251"/>
                    </a:lnTo>
                    <a:lnTo>
                      <a:pt x="5373" y="3329"/>
                    </a:lnTo>
                    <a:lnTo>
                      <a:pt x="5355" y="3409"/>
                    </a:lnTo>
                    <a:lnTo>
                      <a:pt x="5335" y="3489"/>
                    </a:lnTo>
                    <a:lnTo>
                      <a:pt x="5315" y="3569"/>
                    </a:lnTo>
                    <a:lnTo>
                      <a:pt x="5293" y="3650"/>
                    </a:lnTo>
                    <a:lnTo>
                      <a:pt x="5271" y="3730"/>
                    </a:lnTo>
                    <a:lnTo>
                      <a:pt x="5247" y="3810"/>
                    </a:lnTo>
                    <a:lnTo>
                      <a:pt x="5223" y="3890"/>
                    </a:lnTo>
                    <a:lnTo>
                      <a:pt x="5199" y="3968"/>
                    </a:lnTo>
                    <a:lnTo>
                      <a:pt x="5174" y="4046"/>
                    </a:lnTo>
                    <a:lnTo>
                      <a:pt x="5149" y="4123"/>
                    </a:lnTo>
                    <a:lnTo>
                      <a:pt x="5125" y="4199"/>
                    </a:lnTo>
                    <a:lnTo>
                      <a:pt x="5099" y="4272"/>
                    </a:lnTo>
                    <a:lnTo>
                      <a:pt x="5074" y="4344"/>
                    </a:lnTo>
                    <a:lnTo>
                      <a:pt x="5049" y="4414"/>
                    </a:lnTo>
                    <a:lnTo>
                      <a:pt x="5024" y="4482"/>
                    </a:lnTo>
                    <a:lnTo>
                      <a:pt x="5000" y="4547"/>
                    </a:lnTo>
                    <a:lnTo>
                      <a:pt x="4976" y="4609"/>
                    </a:lnTo>
                    <a:lnTo>
                      <a:pt x="4952" y="4668"/>
                    </a:lnTo>
                    <a:lnTo>
                      <a:pt x="4930" y="4723"/>
                    </a:lnTo>
                    <a:lnTo>
                      <a:pt x="4908" y="4776"/>
                    </a:lnTo>
                    <a:lnTo>
                      <a:pt x="4887" y="4824"/>
                    </a:lnTo>
                    <a:lnTo>
                      <a:pt x="4867" y="4868"/>
                    </a:lnTo>
                    <a:lnTo>
                      <a:pt x="4843" y="4920"/>
                    </a:lnTo>
                    <a:lnTo>
                      <a:pt x="4818" y="4971"/>
                    </a:lnTo>
                    <a:lnTo>
                      <a:pt x="4792" y="5025"/>
                    </a:lnTo>
                    <a:lnTo>
                      <a:pt x="4763" y="5081"/>
                    </a:lnTo>
                    <a:lnTo>
                      <a:pt x="4733" y="5136"/>
                    </a:lnTo>
                    <a:lnTo>
                      <a:pt x="4703" y="5193"/>
                    </a:lnTo>
                    <a:lnTo>
                      <a:pt x="4671" y="5251"/>
                    </a:lnTo>
                    <a:lnTo>
                      <a:pt x="4638" y="5309"/>
                    </a:lnTo>
                    <a:lnTo>
                      <a:pt x="4604" y="5369"/>
                    </a:lnTo>
                    <a:lnTo>
                      <a:pt x="4569" y="5428"/>
                    </a:lnTo>
                    <a:lnTo>
                      <a:pt x="4534" y="5488"/>
                    </a:lnTo>
                    <a:lnTo>
                      <a:pt x="4496" y="5548"/>
                    </a:lnTo>
                    <a:lnTo>
                      <a:pt x="4459" y="5609"/>
                    </a:lnTo>
                    <a:lnTo>
                      <a:pt x="4420" y="5668"/>
                    </a:lnTo>
                    <a:lnTo>
                      <a:pt x="4382" y="5728"/>
                    </a:lnTo>
                    <a:lnTo>
                      <a:pt x="4343" y="5788"/>
                    </a:lnTo>
                    <a:lnTo>
                      <a:pt x="4303" y="5847"/>
                    </a:lnTo>
                    <a:lnTo>
                      <a:pt x="4263" y="5906"/>
                    </a:lnTo>
                    <a:lnTo>
                      <a:pt x="4223" y="5964"/>
                    </a:lnTo>
                    <a:lnTo>
                      <a:pt x="4182" y="6022"/>
                    </a:lnTo>
                    <a:lnTo>
                      <a:pt x="4141" y="6077"/>
                    </a:lnTo>
                    <a:lnTo>
                      <a:pt x="4101" y="6133"/>
                    </a:lnTo>
                    <a:lnTo>
                      <a:pt x="4060" y="6187"/>
                    </a:lnTo>
                    <a:lnTo>
                      <a:pt x="4018" y="6239"/>
                    </a:lnTo>
                    <a:lnTo>
                      <a:pt x="3978" y="6291"/>
                    </a:lnTo>
                    <a:lnTo>
                      <a:pt x="3938" y="6340"/>
                    </a:lnTo>
                    <a:lnTo>
                      <a:pt x="3898" y="6389"/>
                    </a:lnTo>
                    <a:lnTo>
                      <a:pt x="3859" y="6435"/>
                    </a:lnTo>
                    <a:lnTo>
                      <a:pt x="3819" y="6479"/>
                    </a:lnTo>
                    <a:lnTo>
                      <a:pt x="3781" y="6521"/>
                    </a:lnTo>
                    <a:lnTo>
                      <a:pt x="3742" y="6561"/>
                    </a:lnTo>
                    <a:lnTo>
                      <a:pt x="3705" y="6599"/>
                    </a:lnTo>
                    <a:lnTo>
                      <a:pt x="3616" y="6688"/>
                    </a:lnTo>
                    <a:lnTo>
                      <a:pt x="3526" y="6777"/>
                    </a:lnTo>
                    <a:lnTo>
                      <a:pt x="3436" y="6866"/>
                    </a:lnTo>
                    <a:lnTo>
                      <a:pt x="3346" y="6954"/>
                    </a:lnTo>
                    <a:lnTo>
                      <a:pt x="3255" y="7041"/>
                    </a:lnTo>
                    <a:lnTo>
                      <a:pt x="3163" y="7128"/>
                    </a:lnTo>
                    <a:lnTo>
                      <a:pt x="3116" y="7171"/>
                    </a:lnTo>
                    <a:lnTo>
                      <a:pt x="3069" y="7214"/>
                    </a:lnTo>
                    <a:lnTo>
                      <a:pt x="3022" y="7256"/>
                    </a:lnTo>
                    <a:lnTo>
                      <a:pt x="2975" y="7297"/>
                    </a:lnTo>
                    <a:lnTo>
                      <a:pt x="2926" y="7338"/>
                    </a:lnTo>
                    <a:lnTo>
                      <a:pt x="2877" y="7379"/>
                    </a:lnTo>
                    <a:lnTo>
                      <a:pt x="2829" y="7419"/>
                    </a:lnTo>
                    <a:lnTo>
                      <a:pt x="2779" y="7459"/>
                    </a:lnTo>
                    <a:lnTo>
                      <a:pt x="2728" y="7498"/>
                    </a:lnTo>
                    <a:lnTo>
                      <a:pt x="2678" y="7536"/>
                    </a:lnTo>
                    <a:lnTo>
                      <a:pt x="2626" y="7573"/>
                    </a:lnTo>
                    <a:lnTo>
                      <a:pt x="2573" y="7610"/>
                    </a:lnTo>
                    <a:lnTo>
                      <a:pt x="2520" y="7646"/>
                    </a:lnTo>
                    <a:lnTo>
                      <a:pt x="2466" y="7682"/>
                    </a:lnTo>
                    <a:lnTo>
                      <a:pt x="2411" y="7715"/>
                    </a:lnTo>
                    <a:lnTo>
                      <a:pt x="2356" y="7749"/>
                    </a:lnTo>
                    <a:lnTo>
                      <a:pt x="2299" y="7782"/>
                    </a:lnTo>
                    <a:lnTo>
                      <a:pt x="2242" y="7813"/>
                    </a:lnTo>
                    <a:lnTo>
                      <a:pt x="2184" y="7845"/>
                    </a:lnTo>
                    <a:lnTo>
                      <a:pt x="2125" y="7874"/>
                    </a:lnTo>
                    <a:lnTo>
                      <a:pt x="2062" y="7905"/>
                    </a:lnTo>
                    <a:lnTo>
                      <a:pt x="2002" y="7934"/>
                    </a:lnTo>
                    <a:lnTo>
                      <a:pt x="1942" y="7965"/>
                    </a:lnTo>
                    <a:lnTo>
                      <a:pt x="1882" y="7995"/>
                    </a:lnTo>
                    <a:lnTo>
                      <a:pt x="1824" y="8024"/>
                    </a:lnTo>
                    <a:lnTo>
                      <a:pt x="1766" y="8054"/>
                    </a:lnTo>
                    <a:lnTo>
                      <a:pt x="1708" y="8083"/>
                    </a:lnTo>
                    <a:lnTo>
                      <a:pt x="1649" y="8113"/>
                    </a:lnTo>
                    <a:lnTo>
                      <a:pt x="1589" y="8141"/>
                    </a:lnTo>
                    <a:lnTo>
                      <a:pt x="1530" y="8170"/>
                    </a:lnTo>
                    <a:lnTo>
                      <a:pt x="1470" y="8197"/>
                    </a:lnTo>
                    <a:lnTo>
                      <a:pt x="1409" y="8223"/>
                    </a:lnTo>
                    <a:lnTo>
                      <a:pt x="1345" y="8249"/>
                    </a:lnTo>
                    <a:lnTo>
                      <a:pt x="1281" y="8275"/>
                    </a:lnTo>
                    <a:lnTo>
                      <a:pt x="1214" y="8300"/>
                    </a:lnTo>
                    <a:lnTo>
                      <a:pt x="1146" y="8323"/>
                    </a:lnTo>
                    <a:lnTo>
                      <a:pt x="1107" y="8336"/>
                    </a:lnTo>
                    <a:lnTo>
                      <a:pt x="1052" y="8351"/>
                    </a:lnTo>
                    <a:lnTo>
                      <a:pt x="983" y="8371"/>
                    </a:lnTo>
                    <a:lnTo>
                      <a:pt x="904" y="8393"/>
                    </a:lnTo>
                    <a:lnTo>
                      <a:pt x="816" y="8418"/>
                    </a:lnTo>
                    <a:lnTo>
                      <a:pt x="721" y="8443"/>
                    </a:lnTo>
                    <a:lnTo>
                      <a:pt x="624" y="8469"/>
                    </a:lnTo>
                    <a:lnTo>
                      <a:pt x="525" y="8497"/>
                    </a:lnTo>
                    <a:lnTo>
                      <a:pt x="427" y="8523"/>
                    </a:lnTo>
                    <a:lnTo>
                      <a:pt x="334" y="8548"/>
                    </a:lnTo>
                    <a:lnTo>
                      <a:pt x="247" y="8571"/>
                    </a:lnTo>
                    <a:lnTo>
                      <a:pt x="169" y="8593"/>
                    </a:lnTo>
                    <a:lnTo>
                      <a:pt x="104" y="8612"/>
                    </a:lnTo>
                    <a:lnTo>
                      <a:pt x="52" y="8627"/>
                    </a:lnTo>
                    <a:lnTo>
                      <a:pt x="16" y="8637"/>
                    </a:lnTo>
                    <a:lnTo>
                      <a:pt x="0" y="8645"/>
                    </a:lnTo>
                    <a:lnTo>
                      <a:pt x="145" y="8642"/>
                    </a:lnTo>
                    <a:lnTo>
                      <a:pt x="291" y="8633"/>
                    </a:lnTo>
                    <a:lnTo>
                      <a:pt x="438" y="8618"/>
                    </a:lnTo>
                    <a:lnTo>
                      <a:pt x="585" y="8598"/>
                    </a:lnTo>
                    <a:lnTo>
                      <a:pt x="732" y="8574"/>
                    </a:lnTo>
                    <a:lnTo>
                      <a:pt x="879" y="8545"/>
                    </a:lnTo>
                    <a:lnTo>
                      <a:pt x="1026" y="8510"/>
                    </a:lnTo>
                    <a:lnTo>
                      <a:pt x="1172" y="8471"/>
                    </a:lnTo>
                    <a:lnTo>
                      <a:pt x="1318" y="8428"/>
                    </a:lnTo>
                    <a:lnTo>
                      <a:pt x="1463" y="8381"/>
                    </a:lnTo>
                    <a:lnTo>
                      <a:pt x="1606" y="8330"/>
                    </a:lnTo>
                    <a:lnTo>
                      <a:pt x="1749" y="8276"/>
                    </a:lnTo>
                    <a:lnTo>
                      <a:pt x="1890" y="8218"/>
                    </a:lnTo>
                    <a:lnTo>
                      <a:pt x="2029" y="8157"/>
                    </a:lnTo>
                    <a:lnTo>
                      <a:pt x="2167" y="8094"/>
                    </a:lnTo>
                    <a:lnTo>
                      <a:pt x="2302" y="8028"/>
                    </a:lnTo>
                    <a:lnTo>
                      <a:pt x="2435" y="7958"/>
                    </a:lnTo>
                    <a:lnTo>
                      <a:pt x="2567" y="7888"/>
                    </a:lnTo>
                    <a:lnTo>
                      <a:pt x="2695" y="7815"/>
                    </a:lnTo>
                    <a:lnTo>
                      <a:pt x="2819" y="7742"/>
                    </a:lnTo>
                    <a:lnTo>
                      <a:pt x="2942" y="7666"/>
                    </a:lnTo>
                    <a:lnTo>
                      <a:pt x="3060" y="7589"/>
                    </a:lnTo>
                    <a:lnTo>
                      <a:pt x="3177" y="7511"/>
                    </a:lnTo>
                    <a:lnTo>
                      <a:pt x="3288" y="7433"/>
                    </a:lnTo>
                    <a:lnTo>
                      <a:pt x="3396" y="7354"/>
                    </a:lnTo>
                    <a:lnTo>
                      <a:pt x="3499" y="7274"/>
                    </a:lnTo>
                    <a:lnTo>
                      <a:pt x="3600" y="7195"/>
                    </a:lnTo>
                    <a:lnTo>
                      <a:pt x="3695" y="7116"/>
                    </a:lnTo>
                    <a:lnTo>
                      <a:pt x="3785" y="7037"/>
                    </a:lnTo>
                    <a:lnTo>
                      <a:pt x="3870" y="6959"/>
                    </a:lnTo>
                    <a:lnTo>
                      <a:pt x="3951" y="6883"/>
                    </a:lnTo>
                    <a:lnTo>
                      <a:pt x="4026" y="6806"/>
                    </a:lnTo>
                    <a:lnTo>
                      <a:pt x="4108" y="6719"/>
                    </a:lnTo>
                    <a:lnTo>
                      <a:pt x="4190" y="6628"/>
                    </a:lnTo>
                    <a:lnTo>
                      <a:pt x="4271" y="6535"/>
                    </a:lnTo>
                    <a:lnTo>
                      <a:pt x="4353" y="6437"/>
                    </a:lnTo>
                    <a:lnTo>
                      <a:pt x="4432" y="6337"/>
                    </a:lnTo>
                    <a:lnTo>
                      <a:pt x="4510" y="6233"/>
                    </a:lnTo>
                    <a:lnTo>
                      <a:pt x="4588" y="6127"/>
                    </a:lnTo>
                    <a:lnTo>
                      <a:pt x="4665" y="6017"/>
                    </a:lnTo>
                    <a:lnTo>
                      <a:pt x="4740" y="5905"/>
                    </a:lnTo>
                    <a:lnTo>
                      <a:pt x="4813" y="5789"/>
                    </a:lnTo>
                    <a:lnTo>
                      <a:pt x="4884" y="5671"/>
                    </a:lnTo>
                    <a:lnTo>
                      <a:pt x="4953" y="5550"/>
                    </a:lnTo>
                    <a:lnTo>
                      <a:pt x="5021" y="5426"/>
                    </a:lnTo>
                    <a:lnTo>
                      <a:pt x="5087" y="5299"/>
                    </a:lnTo>
                    <a:lnTo>
                      <a:pt x="5150" y="5170"/>
                    </a:lnTo>
                    <a:lnTo>
                      <a:pt x="5210" y="5039"/>
                    </a:lnTo>
                    <a:lnTo>
                      <a:pt x="5268" y="4904"/>
                    </a:lnTo>
                    <a:lnTo>
                      <a:pt x="5325" y="4767"/>
                    </a:lnTo>
                    <a:lnTo>
                      <a:pt x="5376" y="4629"/>
                    </a:lnTo>
                    <a:lnTo>
                      <a:pt x="5426" y="4487"/>
                    </a:lnTo>
                    <a:lnTo>
                      <a:pt x="5473" y="4344"/>
                    </a:lnTo>
                    <a:lnTo>
                      <a:pt x="5516" y="4198"/>
                    </a:lnTo>
                    <a:lnTo>
                      <a:pt x="5556" y="4048"/>
                    </a:lnTo>
                    <a:lnTo>
                      <a:pt x="5592" y="3898"/>
                    </a:lnTo>
                    <a:lnTo>
                      <a:pt x="5625" y="3746"/>
                    </a:lnTo>
                    <a:lnTo>
                      <a:pt x="5653" y="3591"/>
                    </a:lnTo>
                    <a:lnTo>
                      <a:pt x="5678" y="3434"/>
                    </a:lnTo>
                    <a:lnTo>
                      <a:pt x="5699" y="3276"/>
                    </a:lnTo>
                    <a:lnTo>
                      <a:pt x="5715" y="3115"/>
                    </a:lnTo>
                    <a:lnTo>
                      <a:pt x="5726" y="2953"/>
                    </a:lnTo>
                    <a:lnTo>
                      <a:pt x="5734" y="2789"/>
                    </a:lnTo>
                    <a:lnTo>
                      <a:pt x="5737" y="2623"/>
                    </a:lnTo>
                    <a:lnTo>
                      <a:pt x="5736" y="2548"/>
                    </a:lnTo>
                    <a:lnTo>
                      <a:pt x="5734" y="2470"/>
                    </a:lnTo>
                    <a:lnTo>
                      <a:pt x="5730" y="2389"/>
                    </a:lnTo>
                    <a:lnTo>
                      <a:pt x="5724" y="2304"/>
                    </a:lnTo>
                    <a:lnTo>
                      <a:pt x="5718" y="2217"/>
                    </a:lnTo>
                    <a:lnTo>
                      <a:pt x="5709" y="2127"/>
                    </a:lnTo>
                    <a:lnTo>
                      <a:pt x="5700" y="2034"/>
                    </a:lnTo>
                    <a:lnTo>
                      <a:pt x="5688" y="1940"/>
                    </a:lnTo>
                    <a:lnTo>
                      <a:pt x="5677" y="1845"/>
                    </a:lnTo>
                    <a:lnTo>
                      <a:pt x="5663" y="1748"/>
                    </a:lnTo>
                    <a:lnTo>
                      <a:pt x="5648" y="1650"/>
                    </a:lnTo>
                    <a:lnTo>
                      <a:pt x="5632" y="1551"/>
                    </a:lnTo>
                    <a:lnTo>
                      <a:pt x="5615" y="1454"/>
                    </a:lnTo>
                    <a:lnTo>
                      <a:pt x="5597" y="1355"/>
                    </a:lnTo>
                    <a:lnTo>
                      <a:pt x="5578" y="1257"/>
                    </a:lnTo>
                    <a:lnTo>
                      <a:pt x="5558" y="1160"/>
                    </a:lnTo>
                    <a:lnTo>
                      <a:pt x="5537" y="1065"/>
                    </a:lnTo>
                    <a:lnTo>
                      <a:pt x="5515" y="971"/>
                    </a:lnTo>
                    <a:lnTo>
                      <a:pt x="5492" y="879"/>
                    </a:lnTo>
                    <a:lnTo>
                      <a:pt x="5468" y="788"/>
                    </a:lnTo>
                    <a:lnTo>
                      <a:pt x="5444" y="701"/>
                    </a:lnTo>
                    <a:lnTo>
                      <a:pt x="5419" y="616"/>
                    </a:lnTo>
                    <a:lnTo>
                      <a:pt x="5393" y="535"/>
                    </a:lnTo>
                    <a:lnTo>
                      <a:pt x="5367" y="456"/>
                    </a:lnTo>
                    <a:lnTo>
                      <a:pt x="5339" y="382"/>
                    </a:lnTo>
                    <a:lnTo>
                      <a:pt x="5312" y="312"/>
                    </a:lnTo>
                    <a:lnTo>
                      <a:pt x="5284" y="247"/>
                    </a:lnTo>
                    <a:lnTo>
                      <a:pt x="5256" y="186"/>
                    </a:lnTo>
                    <a:lnTo>
                      <a:pt x="5226" y="131"/>
                    </a:lnTo>
                    <a:lnTo>
                      <a:pt x="5198" y="82"/>
                    </a:lnTo>
                    <a:lnTo>
                      <a:pt x="5168" y="38"/>
                    </a:lnTo>
                    <a:lnTo>
                      <a:pt x="5137" y="0"/>
                    </a:lnTo>
                    <a:lnTo>
                      <a:pt x="5142" y="44"/>
                    </a:lnTo>
                    <a:lnTo>
                      <a:pt x="5148" y="88"/>
                    </a:lnTo>
                    <a:lnTo>
                      <a:pt x="5154" y="133"/>
                    </a:lnTo>
                    <a:lnTo>
                      <a:pt x="5163" y="178"/>
                    </a:lnTo>
                    <a:lnTo>
                      <a:pt x="5172" y="224"/>
                    </a:lnTo>
                    <a:lnTo>
                      <a:pt x="5183" y="269"/>
                    </a:lnTo>
                    <a:lnTo>
                      <a:pt x="5194" y="315"/>
                    </a:lnTo>
                    <a:lnTo>
                      <a:pt x="5206" y="362"/>
                    </a:lnTo>
                    <a:lnTo>
                      <a:pt x="5233" y="456"/>
                    </a:lnTo>
                    <a:lnTo>
                      <a:pt x="5261" y="553"/>
                    </a:lnTo>
                    <a:lnTo>
                      <a:pt x="5291" y="650"/>
                    </a:lnTo>
                    <a:lnTo>
                      <a:pt x="5321" y="751"/>
                    </a:lnTo>
                    <a:lnTo>
                      <a:pt x="5350" y="854"/>
                    </a:lnTo>
                    <a:lnTo>
                      <a:pt x="5378" y="960"/>
                    </a:lnTo>
                    <a:lnTo>
                      <a:pt x="5392" y="1012"/>
                    </a:lnTo>
                    <a:lnTo>
                      <a:pt x="5405" y="1067"/>
                    </a:lnTo>
                    <a:lnTo>
                      <a:pt x="5417" y="1121"/>
                    </a:lnTo>
                    <a:lnTo>
                      <a:pt x="5427" y="1177"/>
                    </a:lnTo>
                    <a:lnTo>
                      <a:pt x="5438" y="1233"/>
                    </a:lnTo>
                    <a:lnTo>
                      <a:pt x="5447" y="1291"/>
                    </a:lnTo>
                    <a:lnTo>
                      <a:pt x="5455" y="1348"/>
                    </a:lnTo>
                    <a:lnTo>
                      <a:pt x="5462" y="1406"/>
                    </a:lnTo>
                    <a:lnTo>
                      <a:pt x="5467" y="1465"/>
                    </a:lnTo>
                    <a:lnTo>
                      <a:pt x="5472" y="1525"/>
                    </a:lnTo>
                    <a:lnTo>
                      <a:pt x="5474" y="1586"/>
                    </a:lnTo>
                    <a:lnTo>
                      <a:pt x="5475" y="1648"/>
                    </a:lnTo>
                    <a:close/>
                  </a:path>
                </a:pathLst>
              </a:custGeom>
              <a:solidFill>
                <a:srgbClr val="BB9B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" name="Freeform 74"/>
              <p:cNvSpPr>
                <a:spLocks noEditPoints="1"/>
              </p:cNvSpPr>
              <p:nvPr/>
            </p:nvSpPr>
            <p:spPr bwMode="auto">
              <a:xfrm>
                <a:off x="190" y="314"/>
                <a:ext cx="1398" cy="1391"/>
              </a:xfrm>
              <a:custGeom>
                <a:avLst/>
                <a:gdLst>
                  <a:gd name="T0" fmla="*/ 5945 w 12585"/>
                  <a:gd name="T1" fmla="*/ 5546 h 12512"/>
                  <a:gd name="T2" fmla="*/ 6221 w 12585"/>
                  <a:gd name="T3" fmla="*/ 5827 h 12512"/>
                  <a:gd name="T4" fmla="*/ 5535 w 12585"/>
                  <a:gd name="T5" fmla="*/ 6127 h 12512"/>
                  <a:gd name="T6" fmla="*/ 3629 w 12585"/>
                  <a:gd name="T7" fmla="*/ 7631 h 12512"/>
                  <a:gd name="T8" fmla="*/ 5663 w 12585"/>
                  <a:gd name="T9" fmla="*/ 7768 h 12512"/>
                  <a:gd name="T10" fmla="*/ 5835 w 12585"/>
                  <a:gd name="T11" fmla="*/ 7227 h 12512"/>
                  <a:gd name="T12" fmla="*/ 5019 w 12585"/>
                  <a:gd name="T13" fmla="*/ 6331 h 12512"/>
                  <a:gd name="T14" fmla="*/ 6109 w 12585"/>
                  <a:gd name="T15" fmla="*/ 6892 h 12512"/>
                  <a:gd name="T16" fmla="*/ 7102 w 12585"/>
                  <a:gd name="T17" fmla="*/ 6423 h 12512"/>
                  <a:gd name="T18" fmla="*/ 6580 w 12585"/>
                  <a:gd name="T19" fmla="*/ 7187 h 12512"/>
                  <a:gd name="T20" fmla="*/ 9479 w 12585"/>
                  <a:gd name="T21" fmla="*/ 6629 h 12512"/>
                  <a:gd name="T22" fmla="*/ 9969 w 12585"/>
                  <a:gd name="T23" fmla="*/ 5533 h 12512"/>
                  <a:gd name="T24" fmla="*/ 10710 w 12585"/>
                  <a:gd name="T25" fmla="*/ 5877 h 12512"/>
                  <a:gd name="T26" fmla="*/ 10413 w 12585"/>
                  <a:gd name="T27" fmla="*/ 5856 h 12512"/>
                  <a:gd name="T28" fmla="*/ 10262 w 12585"/>
                  <a:gd name="T29" fmla="*/ 9214 h 12512"/>
                  <a:gd name="T30" fmla="*/ 9074 w 12585"/>
                  <a:gd name="T31" fmla="*/ 10215 h 12512"/>
                  <a:gd name="T32" fmla="*/ 6533 w 12585"/>
                  <a:gd name="T33" fmla="*/ 10562 h 12512"/>
                  <a:gd name="T34" fmla="*/ 4359 w 12585"/>
                  <a:gd name="T35" fmla="*/ 11042 h 12512"/>
                  <a:gd name="T36" fmla="*/ 2716 w 12585"/>
                  <a:gd name="T37" fmla="*/ 9245 h 12512"/>
                  <a:gd name="T38" fmla="*/ 2008 w 12585"/>
                  <a:gd name="T39" fmla="*/ 7072 h 12512"/>
                  <a:gd name="T40" fmla="*/ 1813 w 12585"/>
                  <a:gd name="T41" fmla="*/ 7461 h 12512"/>
                  <a:gd name="T42" fmla="*/ 2117 w 12585"/>
                  <a:gd name="T43" fmla="*/ 6343 h 12512"/>
                  <a:gd name="T44" fmla="*/ 2374 w 12585"/>
                  <a:gd name="T45" fmla="*/ 6662 h 12512"/>
                  <a:gd name="T46" fmla="*/ 6098 w 12585"/>
                  <a:gd name="T47" fmla="*/ 2305 h 12512"/>
                  <a:gd name="T48" fmla="*/ 7673 w 12585"/>
                  <a:gd name="T49" fmla="*/ 1839 h 12512"/>
                  <a:gd name="T50" fmla="*/ 8985 w 12585"/>
                  <a:gd name="T51" fmla="*/ 4288 h 12512"/>
                  <a:gd name="T52" fmla="*/ 7245 w 12585"/>
                  <a:gd name="T53" fmla="*/ 5731 h 12512"/>
                  <a:gd name="T54" fmla="*/ 6364 w 12585"/>
                  <a:gd name="T55" fmla="*/ 5336 h 12512"/>
                  <a:gd name="T56" fmla="*/ 5139 w 12585"/>
                  <a:gd name="T57" fmla="*/ 5602 h 12512"/>
                  <a:gd name="T58" fmla="*/ 3669 w 12585"/>
                  <a:gd name="T59" fmla="*/ 5166 h 12512"/>
                  <a:gd name="T60" fmla="*/ 3797 w 12585"/>
                  <a:gd name="T61" fmla="*/ 2822 h 12512"/>
                  <a:gd name="T62" fmla="*/ 5550 w 12585"/>
                  <a:gd name="T63" fmla="*/ 2201 h 12512"/>
                  <a:gd name="T64" fmla="*/ 11866 w 12585"/>
                  <a:gd name="T65" fmla="*/ 4042 h 12512"/>
                  <a:gd name="T66" fmla="*/ 12337 w 12585"/>
                  <a:gd name="T67" fmla="*/ 5525 h 12512"/>
                  <a:gd name="T68" fmla="*/ 11473 w 12585"/>
                  <a:gd name="T69" fmla="*/ 9469 h 12512"/>
                  <a:gd name="T70" fmla="*/ 8266 w 12585"/>
                  <a:gd name="T71" fmla="*/ 12010 h 12512"/>
                  <a:gd name="T72" fmla="*/ 8069 w 12585"/>
                  <a:gd name="T73" fmla="*/ 11903 h 12512"/>
                  <a:gd name="T74" fmla="*/ 9776 w 12585"/>
                  <a:gd name="T75" fmla="*/ 10851 h 12512"/>
                  <a:gd name="T76" fmla="*/ 11298 w 12585"/>
                  <a:gd name="T77" fmla="*/ 8989 h 12512"/>
                  <a:gd name="T78" fmla="*/ 12051 w 12585"/>
                  <a:gd name="T79" fmla="*/ 6931 h 12512"/>
                  <a:gd name="T80" fmla="*/ 4246 w 12585"/>
                  <a:gd name="T81" fmla="*/ 1102 h 12512"/>
                  <a:gd name="T82" fmla="*/ 5329 w 12585"/>
                  <a:gd name="T83" fmla="*/ 1071 h 12512"/>
                  <a:gd name="T84" fmla="*/ 4901 w 12585"/>
                  <a:gd name="T85" fmla="*/ 1205 h 12512"/>
                  <a:gd name="T86" fmla="*/ 4005 w 12585"/>
                  <a:gd name="T87" fmla="*/ 1752 h 12512"/>
                  <a:gd name="T88" fmla="*/ 6551 w 12585"/>
                  <a:gd name="T89" fmla="*/ 592 h 12512"/>
                  <a:gd name="T90" fmla="*/ 8054 w 12585"/>
                  <a:gd name="T91" fmla="*/ 809 h 12512"/>
                  <a:gd name="T92" fmla="*/ 7941 w 12585"/>
                  <a:gd name="T93" fmla="*/ 933 h 12512"/>
                  <a:gd name="T94" fmla="*/ 6615 w 12585"/>
                  <a:gd name="T95" fmla="*/ 990 h 12512"/>
                  <a:gd name="T96" fmla="*/ 1051 w 12585"/>
                  <a:gd name="T97" fmla="*/ 3168 h 12512"/>
                  <a:gd name="T98" fmla="*/ 3982 w 12585"/>
                  <a:gd name="T99" fmla="*/ 640 h 12512"/>
                  <a:gd name="T100" fmla="*/ 4670 w 12585"/>
                  <a:gd name="T101" fmla="*/ 548 h 12512"/>
                  <a:gd name="T102" fmla="*/ 2929 w 12585"/>
                  <a:gd name="T103" fmla="*/ 1568 h 12512"/>
                  <a:gd name="T104" fmla="*/ 712 w 12585"/>
                  <a:gd name="T105" fmla="*/ 4844 h 12512"/>
                  <a:gd name="T106" fmla="*/ 645 w 12585"/>
                  <a:gd name="T107" fmla="*/ 8303 h 12512"/>
                  <a:gd name="T108" fmla="*/ 332 w 12585"/>
                  <a:gd name="T109" fmla="*/ 7580 h 12512"/>
                  <a:gd name="T110" fmla="*/ 9031 w 12585"/>
                  <a:gd name="T111" fmla="*/ 11891 h 12512"/>
                  <a:gd name="T112" fmla="*/ 11923 w 12585"/>
                  <a:gd name="T113" fmla="*/ 9039 h 12512"/>
                  <a:gd name="T114" fmla="*/ 11335 w 12585"/>
                  <a:gd name="T115" fmla="*/ 2535 h 12512"/>
                  <a:gd name="T116" fmla="*/ 3127 w 12585"/>
                  <a:gd name="T117" fmla="*/ 864 h 12512"/>
                  <a:gd name="T118" fmla="*/ 80 w 12585"/>
                  <a:gd name="T119" fmla="*/ 7372 h 12512"/>
                  <a:gd name="T120" fmla="*/ 904 w 12585"/>
                  <a:gd name="T121" fmla="*/ 9503 h 12512"/>
                  <a:gd name="T122" fmla="*/ 2545 w 12585"/>
                  <a:gd name="T123" fmla="*/ 11291 h 12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585" h="12512">
                    <a:moveTo>
                      <a:pt x="5427" y="5955"/>
                    </a:moveTo>
                    <a:lnTo>
                      <a:pt x="5428" y="5934"/>
                    </a:lnTo>
                    <a:lnTo>
                      <a:pt x="5430" y="5914"/>
                    </a:lnTo>
                    <a:lnTo>
                      <a:pt x="5434" y="5894"/>
                    </a:lnTo>
                    <a:lnTo>
                      <a:pt x="5441" y="5875"/>
                    </a:lnTo>
                    <a:lnTo>
                      <a:pt x="5448" y="5855"/>
                    </a:lnTo>
                    <a:lnTo>
                      <a:pt x="5458" y="5836"/>
                    </a:lnTo>
                    <a:lnTo>
                      <a:pt x="5468" y="5817"/>
                    </a:lnTo>
                    <a:lnTo>
                      <a:pt x="5480" y="5798"/>
                    </a:lnTo>
                    <a:lnTo>
                      <a:pt x="5494" y="5780"/>
                    </a:lnTo>
                    <a:lnTo>
                      <a:pt x="5507" y="5763"/>
                    </a:lnTo>
                    <a:lnTo>
                      <a:pt x="5523" y="5746"/>
                    </a:lnTo>
                    <a:lnTo>
                      <a:pt x="5540" y="5729"/>
                    </a:lnTo>
                    <a:lnTo>
                      <a:pt x="5558" y="5713"/>
                    </a:lnTo>
                    <a:lnTo>
                      <a:pt x="5576" y="5697"/>
                    </a:lnTo>
                    <a:lnTo>
                      <a:pt x="5596" y="5682"/>
                    </a:lnTo>
                    <a:lnTo>
                      <a:pt x="5616" y="5668"/>
                    </a:lnTo>
                    <a:lnTo>
                      <a:pt x="5637" y="5654"/>
                    </a:lnTo>
                    <a:lnTo>
                      <a:pt x="5659" y="5640"/>
                    </a:lnTo>
                    <a:lnTo>
                      <a:pt x="5681" y="5628"/>
                    </a:lnTo>
                    <a:lnTo>
                      <a:pt x="5704" y="5616"/>
                    </a:lnTo>
                    <a:lnTo>
                      <a:pt x="5727" y="5605"/>
                    </a:lnTo>
                    <a:lnTo>
                      <a:pt x="5751" y="5595"/>
                    </a:lnTo>
                    <a:lnTo>
                      <a:pt x="5775" y="5586"/>
                    </a:lnTo>
                    <a:lnTo>
                      <a:pt x="5799" y="5577"/>
                    </a:lnTo>
                    <a:lnTo>
                      <a:pt x="5824" y="5569"/>
                    </a:lnTo>
                    <a:lnTo>
                      <a:pt x="5848" y="5563"/>
                    </a:lnTo>
                    <a:lnTo>
                      <a:pt x="5872" y="5557"/>
                    </a:lnTo>
                    <a:lnTo>
                      <a:pt x="5896" y="5552"/>
                    </a:lnTo>
                    <a:lnTo>
                      <a:pt x="5921" y="5548"/>
                    </a:lnTo>
                    <a:lnTo>
                      <a:pt x="5945" y="5546"/>
                    </a:lnTo>
                    <a:lnTo>
                      <a:pt x="5968" y="5544"/>
                    </a:lnTo>
                    <a:lnTo>
                      <a:pt x="5993" y="5544"/>
                    </a:lnTo>
                    <a:lnTo>
                      <a:pt x="6031" y="5544"/>
                    </a:lnTo>
                    <a:lnTo>
                      <a:pt x="6052" y="5544"/>
                    </a:lnTo>
                    <a:lnTo>
                      <a:pt x="6073" y="5546"/>
                    </a:lnTo>
                    <a:lnTo>
                      <a:pt x="6094" y="5548"/>
                    </a:lnTo>
                    <a:lnTo>
                      <a:pt x="6114" y="5551"/>
                    </a:lnTo>
                    <a:lnTo>
                      <a:pt x="6133" y="5555"/>
                    </a:lnTo>
                    <a:lnTo>
                      <a:pt x="6152" y="5561"/>
                    </a:lnTo>
                    <a:lnTo>
                      <a:pt x="6170" y="5568"/>
                    </a:lnTo>
                    <a:lnTo>
                      <a:pt x="6186" y="5575"/>
                    </a:lnTo>
                    <a:lnTo>
                      <a:pt x="6201" y="5585"/>
                    </a:lnTo>
                    <a:lnTo>
                      <a:pt x="6215" y="5596"/>
                    </a:lnTo>
                    <a:lnTo>
                      <a:pt x="6221" y="5602"/>
                    </a:lnTo>
                    <a:lnTo>
                      <a:pt x="6226" y="5608"/>
                    </a:lnTo>
                    <a:lnTo>
                      <a:pt x="6232" y="5615"/>
                    </a:lnTo>
                    <a:lnTo>
                      <a:pt x="6237" y="5622"/>
                    </a:lnTo>
                    <a:lnTo>
                      <a:pt x="6241" y="5630"/>
                    </a:lnTo>
                    <a:lnTo>
                      <a:pt x="6244" y="5637"/>
                    </a:lnTo>
                    <a:lnTo>
                      <a:pt x="6249" y="5646"/>
                    </a:lnTo>
                    <a:lnTo>
                      <a:pt x="6251" y="5654"/>
                    </a:lnTo>
                    <a:lnTo>
                      <a:pt x="6253" y="5664"/>
                    </a:lnTo>
                    <a:lnTo>
                      <a:pt x="6255" y="5673"/>
                    </a:lnTo>
                    <a:lnTo>
                      <a:pt x="6255" y="5684"/>
                    </a:lnTo>
                    <a:lnTo>
                      <a:pt x="6256" y="5694"/>
                    </a:lnTo>
                    <a:lnTo>
                      <a:pt x="6255" y="5717"/>
                    </a:lnTo>
                    <a:lnTo>
                      <a:pt x="6252" y="5739"/>
                    </a:lnTo>
                    <a:lnTo>
                      <a:pt x="6247" y="5761"/>
                    </a:lnTo>
                    <a:lnTo>
                      <a:pt x="6240" y="5783"/>
                    </a:lnTo>
                    <a:lnTo>
                      <a:pt x="6232" y="5804"/>
                    </a:lnTo>
                    <a:lnTo>
                      <a:pt x="6221" y="5827"/>
                    </a:lnTo>
                    <a:lnTo>
                      <a:pt x="6210" y="5847"/>
                    </a:lnTo>
                    <a:lnTo>
                      <a:pt x="6196" y="5868"/>
                    </a:lnTo>
                    <a:lnTo>
                      <a:pt x="6181" y="5886"/>
                    </a:lnTo>
                    <a:lnTo>
                      <a:pt x="6164" y="5906"/>
                    </a:lnTo>
                    <a:lnTo>
                      <a:pt x="6147" y="5925"/>
                    </a:lnTo>
                    <a:lnTo>
                      <a:pt x="6128" y="5943"/>
                    </a:lnTo>
                    <a:lnTo>
                      <a:pt x="6108" y="5961"/>
                    </a:lnTo>
                    <a:lnTo>
                      <a:pt x="6087" y="5978"/>
                    </a:lnTo>
                    <a:lnTo>
                      <a:pt x="6066" y="5994"/>
                    </a:lnTo>
                    <a:lnTo>
                      <a:pt x="6042" y="6009"/>
                    </a:lnTo>
                    <a:lnTo>
                      <a:pt x="6018" y="6025"/>
                    </a:lnTo>
                    <a:lnTo>
                      <a:pt x="5994" y="6039"/>
                    </a:lnTo>
                    <a:lnTo>
                      <a:pt x="5968" y="6053"/>
                    </a:lnTo>
                    <a:lnTo>
                      <a:pt x="5943" y="6065"/>
                    </a:lnTo>
                    <a:lnTo>
                      <a:pt x="5917" y="6077"/>
                    </a:lnTo>
                    <a:lnTo>
                      <a:pt x="5890" y="6087"/>
                    </a:lnTo>
                    <a:lnTo>
                      <a:pt x="5863" y="6098"/>
                    </a:lnTo>
                    <a:lnTo>
                      <a:pt x="5835" y="6106"/>
                    </a:lnTo>
                    <a:lnTo>
                      <a:pt x="5808" y="6115"/>
                    </a:lnTo>
                    <a:lnTo>
                      <a:pt x="5780" y="6122"/>
                    </a:lnTo>
                    <a:lnTo>
                      <a:pt x="5752" y="6128"/>
                    </a:lnTo>
                    <a:lnTo>
                      <a:pt x="5724" y="6134"/>
                    </a:lnTo>
                    <a:lnTo>
                      <a:pt x="5697" y="6137"/>
                    </a:lnTo>
                    <a:lnTo>
                      <a:pt x="5669" y="6140"/>
                    </a:lnTo>
                    <a:lnTo>
                      <a:pt x="5642" y="6142"/>
                    </a:lnTo>
                    <a:lnTo>
                      <a:pt x="5614" y="6142"/>
                    </a:lnTo>
                    <a:lnTo>
                      <a:pt x="5590" y="6142"/>
                    </a:lnTo>
                    <a:lnTo>
                      <a:pt x="5572" y="6140"/>
                    </a:lnTo>
                    <a:lnTo>
                      <a:pt x="5558" y="6137"/>
                    </a:lnTo>
                    <a:lnTo>
                      <a:pt x="5548" y="6132"/>
                    </a:lnTo>
                    <a:lnTo>
                      <a:pt x="5535" y="6127"/>
                    </a:lnTo>
                    <a:lnTo>
                      <a:pt x="5519" y="6121"/>
                    </a:lnTo>
                    <a:lnTo>
                      <a:pt x="5497" y="6114"/>
                    </a:lnTo>
                    <a:lnTo>
                      <a:pt x="5464" y="6104"/>
                    </a:lnTo>
                    <a:lnTo>
                      <a:pt x="5456" y="6071"/>
                    </a:lnTo>
                    <a:lnTo>
                      <a:pt x="5448" y="6048"/>
                    </a:lnTo>
                    <a:lnTo>
                      <a:pt x="5442" y="6033"/>
                    </a:lnTo>
                    <a:lnTo>
                      <a:pt x="5436" y="6022"/>
                    </a:lnTo>
                    <a:lnTo>
                      <a:pt x="5432" y="6012"/>
                    </a:lnTo>
                    <a:lnTo>
                      <a:pt x="5429" y="5999"/>
                    </a:lnTo>
                    <a:lnTo>
                      <a:pt x="5427" y="5981"/>
                    </a:lnTo>
                    <a:lnTo>
                      <a:pt x="5427" y="5955"/>
                    </a:lnTo>
                    <a:close/>
                    <a:moveTo>
                      <a:pt x="2712" y="7149"/>
                    </a:moveTo>
                    <a:lnTo>
                      <a:pt x="2739" y="7167"/>
                    </a:lnTo>
                    <a:lnTo>
                      <a:pt x="2766" y="7186"/>
                    </a:lnTo>
                    <a:lnTo>
                      <a:pt x="2796" y="7207"/>
                    </a:lnTo>
                    <a:lnTo>
                      <a:pt x="2830" y="7230"/>
                    </a:lnTo>
                    <a:lnTo>
                      <a:pt x="2870" y="7258"/>
                    </a:lnTo>
                    <a:lnTo>
                      <a:pt x="2920" y="7291"/>
                    </a:lnTo>
                    <a:lnTo>
                      <a:pt x="2979" y="7329"/>
                    </a:lnTo>
                    <a:lnTo>
                      <a:pt x="3051" y="7374"/>
                    </a:lnTo>
                    <a:lnTo>
                      <a:pt x="3088" y="7404"/>
                    </a:lnTo>
                    <a:lnTo>
                      <a:pt x="3128" y="7432"/>
                    </a:lnTo>
                    <a:lnTo>
                      <a:pt x="3171" y="7459"/>
                    </a:lnTo>
                    <a:lnTo>
                      <a:pt x="3219" y="7484"/>
                    </a:lnTo>
                    <a:lnTo>
                      <a:pt x="3270" y="7509"/>
                    </a:lnTo>
                    <a:lnTo>
                      <a:pt x="3323" y="7532"/>
                    </a:lnTo>
                    <a:lnTo>
                      <a:pt x="3380" y="7554"/>
                    </a:lnTo>
                    <a:lnTo>
                      <a:pt x="3438" y="7575"/>
                    </a:lnTo>
                    <a:lnTo>
                      <a:pt x="3500" y="7594"/>
                    </a:lnTo>
                    <a:lnTo>
                      <a:pt x="3564" y="7613"/>
                    </a:lnTo>
                    <a:lnTo>
                      <a:pt x="3629" y="7631"/>
                    </a:lnTo>
                    <a:lnTo>
                      <a:pt x="3698" y="7646"/>
                    </a:lnTo>
                    <a:lnTo>
                      <a:pt x="3767" y="7662"/>
                    </a:lnTo>
                    <a:lnTo>
                      <a:pt x="3839" y="7677"/>
                    </a:lnTo>
                    <a:lnTo>
                      <a:pt x="3912" y="7689"/>
                    </a:lnTo>
                    <a:lnTo>
                      <a:pt x="3986" y="7702"/>
                    </a:lnTo>
                    <a:lnTo>
                      <a:pt x="4061" y="7714"/>
                    </a:lnTo>
                    <a:lnTo>
                      <a:pt x="4137" y="7724"/>
                    </a:lnTo>
                    <a:lnTo>
                      <a:pt x="4213" y="7734"/>
                    </a:lnTo>
                    <a:lnTo>
                      <a:pt x="4290" y="7742"/>
                    </a:lnTo>
                    <a:lnTo>
                      <a:pt x="4368" y="7750"/>
                    </a:lnTo>
                    <a:lnTo>
                      <a:pt x="4447" y="7758"/>
                    </a:lnTo>
                    <a:lnTo>
                      <a:pt x="4524" y="7764"/>
                    </a:lnTo>
                    <a:lnTo>
                      <a:pt x="4602" y="7769"/>
                    </a:lnTo>
                    <a:lnTo>
                      <a:pt x="4679" y="7775"/>
                    </a:lnTo>
                    <a:lnTo>
                      <a:pt x="4756" y="7779"/>
                    </a:lnTo>
                    <a:lnTo>
                      <a:pt x="4833" y="7782"/>
                    </a:lnTo>
                    <a:lnTo>
                      <a:pt x="4908" y="7785"/>
                    </a:lnTo>
                    <a:lnTo>
                      <a:pt x="4983" y="7787"/>
                    </a:lnTo>
                    <a:lnTo>
                      <a:pt x="5056" y="7788"/>
                    </a:lnTo>
                    <a:lnTo>
                      <a:pt x="5128" y="7789"/>
                    </a:lnTo>
                    <a:lnTo>
                      <a:pt x="5197" y="7789"/>
                    </a:lnTo>
                    <a:lnTo>
                      <a:pt x="5297" y="7790"/>
                    </a:lnTo>
                    <a:lnTo>
                      <a:pt x="5378" y="7791"/>
                    </a:lnTo>
                    <a:lnTo>
                      <a:pt x="5446" y="7791"/>
                    </a:lnTo>
                    <a:lnTo>
                      <a:pt x="5504" y="7789"/>
                    </a:lnTo>
                    <a:lnTo>
                      <a:pt x="5531" y="7788"/>
                    </a:lnTo>
                    <a:lnTo>
                      <a:pt x="5556" y="7786"/>
                    </a:lnTo>
                    <a:lnTo>
                      <a:pt x="5581" y="7783"/>
                    </a:lnTo>
                    <a:lnTo>
                      <a:pt x="5608" y="7779"/>
                    </a:lnTo>
                    <a:lnTo>
                      <a:pt x="5634" y="7775"/>
                    </a:lnTo>
                    <a:lnTo>
                      <a:pt x="5663" y="7768"/>
                    </a:lnTo>
                    <a:lnTo>
                      <a:pt x="5692" y="7761"/>
                    </a:lnTo>
                    <a:lnTo>
                      <a:pt x="5725" y="7753"/>
                    </a:lnTo>
                    <a:lnTo>
                      <a:pt x="5715" y="7734"/>
                    </a:lnTo>
                    <a:lnTo>
                      <a:pt x="5703" y="7713"/>
                    </a:lnTo>
                    <a:lnTo>
                      <a:pt x="5690" y="7689"/>
                    </a:lnTo>
                    <a:lnTo>
                      <a:pt x="5679" y="7665"/>
                    </a:lnTo>
                    <a:lnTo>
                      <a:pt x="5667" y="7640"/>
                    </a:lnTo>
                    <a:lnTo>
                      <a:pt x="5659" y="7615"/>
                    </a:lnTo>
                    <a:lnTo>
                      <a:pt x="5655" y="7602"/>
                    </a:lnTo>
                    <a:lnTo>
                      <a:pt x="5652" y="7590"/>
                    </a:lnTo>
                    <a:lnTo>
                      <a:pt x="5651" y="7578"/>
                    </a:lnTo>
                    <a:lnTo>
                      <a:pt x="5650" y="7565"/>
                    </a:lnTo>
                    <a:lnTo>
                      <a:pt x="5651" y="7546"/>
                    </a:lnTo>
                    <a:lnTo>
                      <a:pt x="5651" y="7528"/>
                    </a:lnTo>
                    <a:lnTo>
                      <a:pt x="5653" y="7510"/>
                    </a:lnTo>
                    <a:lnTo>
                      <a:pt x="5655" y="7493"/>
                    </a:lnTo>
                    <a:lnTo>
                      <a:pt x="5659" y="7477"/>
                    </a:lnTo>
                    <a:lnTo>
                      <a:pt x="5662" y="7461"/>
                    </a:lnTo>
                    <a:lnTo>
                      <a:pt x="5666" y="7447"/>
                    </a:lnTo>
                    <a:lnTo>
                      <a:pt x="5670" y="7432"/>
                    </a:lnTo>
                    <a:lnTo>
                      <a:pt x="5674" y="7418"/>
                    </a:lnTo>
                    <a:lnTo>
                      <a:pt x="5681" y="7405"/>
                    </a:lnTo>
                    <a:lnTo>
                      <a:pt x="5686" y="7392"/>
                    </a:lnTo>
                    <a:lnTo>
                      <a:pt x="5692" y="7380"/>
                    </a:lnTo>
                    <a:lnTo>
                      <a:pt x="5706" y="7357"/>
                    </a:lnTo>
                    <a:lnTo>
                      <a:pt x="5722" y="7336"/>
                    </a:lnTo>
                    <a:lnTo>
                      <a:pt x="5738" y="7316"/>
                    </a:lnTo>
                    <a:lnTo>
                      <a:pt x="5756" y="7297"/>
                    </a:lnTo>
                    <a:lnTo>
                      <a:pt x="5775" y="7278"/>
                    </a:lnTo>
                    <a:lnTo>
                      <a:pt x="5794" y="7262"/>
                    </a:lnTo>
                    <a:lnTo>
                      <a:pt x="5835" y="7227"/>
                    </a:lnTo>
                    <a:lnTo>
                      <a:pt x="5877" y="7191"/>
                    </a:lnTo>
                    <a:lnTo>
                      <a:pt x="5839" y="7187"/>
                    </a:lnTo>
                    <a:lnTo>
                      <a:pt x="5802" y="7180"/>
                    </a:lnTo>
                    <a:lnTo>
                      <a:pt x="5764" y="7170"/>
                    </a:lnTo>
                    <a:lnTo>
                      <a:pt x="5726" y="7159"/>
                    </a:lnTo>
                    <a:lnTo>
                      <a:pt x="5688" y="7144"/>
                    </a:lnTo>
                    <a:lnTo>
                      <a:pt x="5651" y="7128"/>
                    </a:lnTo>
                    <a:lnTo>
                      <a:pt x="5613" y="7109"/>
                    </a:lnTo>
                    <a:lnTo>
                      <a:pt x="5576" y="7088"/>
                    </a:lnTo>
                    <a:lnTo>
                      <a:pt x="5539" y="7066"/>
                    </a:lnTo>
                    <a:lnTo>
                      <a:pt x="5502" y="7042"/>
                    </a:lnTo>
                    <a:lnTo>
                      <a:pt x="5466" y="7016"/>
                    </a:lnTo>
                    <a:lnTo>
                      <a:pt x="5431" y="6988"/>
                    </a:lnTo>
                    <a:lnTo>
                      <a:pt x="5397" y="6959"/>
                    </a:lnTo>
                    <a:lnTo>
                      <a:pt x="5364" y="6928"/>
                    </a:lnTo>
                    <a:lnTo>
                      <a:pt x="5331" y="6897"/>
                    </a:lnTo>
                    <a:lnTo>
                      <a:pt x="5299" y="6863"/>
                    </a:lnTo>
                    <a:lnTo>
                      <a:pt x="5268" y="6829"/>
                    </a:lnTo>
                    <a:lnTo>
                      <a:pt x="5239" y="6794"/>
                    </a:lnTo>
                    <a:lnTo>
                      <a:pt x="5211" y="6758"/>
                    </a:lnTo>
                    <a:lnTo>
                      <a:pt x="5185" y="6721"/>
                    </a:lnTo>
                    <a:lnTo>
                      <a:pt x="5159" y="6683"/>
                    </a:lnTo>
                    <a:lnTo>
                      <a:pt x="5136" y="6646"/>
                    </a:lnTo>
                    <a:lnTo>
                      <a:pt x="5115" y="6607"/>
                    </a:lnTo>
                    <a:lnTo>
                      <a:pt x="5095" y="6568"/>
                    </a:lnTo>
                    <a:lnTo>
                      <a:pt x="5077" y="6529"/>
                    </a:lnTo>
                    <a:lnTo>
                      <a:pt x="5061" y="6489"/>
                    </a:lnTo>
                    <a:lnTo>
                      <a:pt x="5046" y="6450"/>
                    </a:lnTo>
                    <a:lnTo>
                      <a:pt x="5035" y="6410"/>
                    </a:lnTo>
                    <a:lnTo>
                      <a:pt x="5025" y="6371"/>
                    </a:lnTo>
                    <a:lnTo>
                      <a:pt x="5019" y="6331"/>
                    </a:lnTo>
                    <a:lnTo>
                      <a:pt x="5013" y="6292"/>
                    </a:lnTo>
                    <a:lnTo>
                      <a:pt x="5011" y="6253"/>
                    </a:lnTo>
                    <a:lnTo>
                      <a:pt x="5043" y="6275"/>
                    </a:lnTo>
                    <a:lnTo>
                      <a:pt x="5073" y="6299"/>
                    </a:lnTo>
                    <a:lnTo>
                      <a:pt x="5101" y="6323"/>
                    </a:lnTo>
                    <a:lnTo>
                      <a:pt x="5129" y="6347"/>
                    </a:lnTo>
                    <a:lnTo>
                      <a:pt x="5155" y="6372"/>
                    </a:lnTo>
                    <a:lnTo>
                      <a:pt x="5181" y="6397"/>
                    </a:lnTo>
                    <a:lnTo>
                      <a:pt x="5206" y="6424"/>
                    </a:lnTo>
                    <a:lnTo>
                      <a:pt x="5231" y="6450"/>
                    </a:lnTo>
                    <a:lnTo>
                      <a:pt x="5280" y="6503"/>
                    </a:lnTo>
                    <a:lnTo>
                      <a:pt x="5330" y="6556"/>
                    </a:lnTo>
                    <a:lnTo>
                      <a:pt x="5355" y="6582"/>
                    </a:lnTo>
                    <a:lnTo>
                      <a:pt x="5381" y="6608"/>
                    </a:lnTo>
                    <a:lnTo>
                      <a:pt x="5408" y="6634"/>
                    </a:lnTo>
                    <a:lnTo>
                      <a:pt x="5436" y="6658"/>
                    </a:lnTo>
                    <a:lnTo>
                      <a:pt x="5466" y="6682"/>
                    </a:lnTo>
                    <a:lnTo>
                      <a:pt x="5497" y="6706"/>
                    </a:lnTo>
                    <a:lnTo>
                      <a:pt x="5530" y="6729"/>
                    </a:lnTo>
                    <a:lnTo>
                      <a:pt x="5563" y="6750"/>
                    </a:lnTo>
                    <a:lnTo>
                      <a:pt x="5599" y="6771"/>
                    </a:lnTo>
                    <a:lnTo>
                      <a:pt x="5637" y="6790"/>
                    </a:lnTo>
                    <a:lnTo>
                      <a:pt x="5679" y="6807"/>
                    </a:lnTo>
                    <a:lnTo>
                      <a:pt x="5722" y="6824"/>
                    </a:lnTo>
                    <a:lnTo>
                      <a:pt x="5767" y="6839"/>
                    </a:lnTo>
                    <a:lnTo>
                      <a:pt x="5816" y="6853"/>
                    </a:lnTo>
                    <a:lnTo>
                      <a:pt x="5868" y="6864"/>
                    </a:lnTo>
                    <a:lnTo>
                      <a:pt x="5923" y="6874"/>
                    </a:lnTo>
                    <a:lnTo>
                      <a:pt x="5981" y="6882"/>
                    </a:lnTo>
                    <a:lnTo>
                      <a:pt x="6043" y="6887"/>
                    </a:lnTo>
                    <a:lnTo>
                      <a:pt x="6109" y="6892"/>
                    </a:lnTo>
                    <a:lnTo>
                      <a:pt x="6179" y="6893"/>
                    </a:lnTo>
                    <a:lnTo>
                      <a:pt x="6216" y="6892"/>
                    </a:lnTo>
                    <a:lnTo>
                      <a:pt x="6253" y="6889"/>
                    </a:lnTo>
                    <a:lnTo>
                      <a:pt x="6291" y="6886"/>
                    </a:lnTo>
                    <a:lnTo>
                      <a:pt x="6329" y="6882"/>
                    </a:lnTo>
                    <a:lnTo>
                      <a:pt x="6367" y="6876"/>
                    </a:lnTo>
                    <a:lnTo>
                      <a:pt x="6405" y="6868"/>
                    </a:lnTo>
                    <a:lnTo>
                      <a:pt x="6443" y="6861"/>
                    </a:lnTo>
                    <a:lnTo>
                      <a:pt x="6481" y="6852"/>
                    </a:lnTo>
                    <a:lnTo>
                      <a:pt x="6518" y="6841"/>
                    </a:lnTo>
                    <a:lnTo>
                      <a:pt x="6555" y="6829"/>
                    </a:lnTo>
                    <a:lnTo>
                      <a:pt x="6592" y="6816"/>
                    </a:lnTo>
                    <a:lnTo>
                      <a:pt x="6629" y="6802"/>
                    </a:lnTo>
                    <a:lnTo>
                      <a:pt x="6665" y="6787"/>
                    </a:lnTo>
                    <a:lnTo>
                      <a:pt x="6700" y="6773"/>
                    </a:lnTo>
                    <a:lnTo>
                      <a:pt x="6735" y="6756"/>
                    </a:lnTo>
                    <a:lnTo>
                      <a:pt x="6769" y="6738"/>
                    </a:lnTo>
                    <a:lnTo>
                      <a:pt x="6801" y="6720"/>
                    </a:lnTo>
                    <a:lnTo>
                      <a:pt x="6832" y="6701"/>
                    </a:lnTo>
                    <a:lnTo>
                      <a:pt x="6863" y="6681"/>
                    </a:lnTo>
                    <a:lnTo>
                      <a:pt x="6893" y="6661"/>
                    </a:lnTo>
                    <a:lnTo>
                      <a:pt x="6921" y="6639"/>
                    </a:lnTo>
                    <a:lnTo>
                      <a:pt x="6948" y="6618"/>
                    </a:lnTo>
                    <a:lnTo>
                      <a:pt x="6973" y="6595"/>
                    </a:lnTo>
                    <a:lnTo>
                      <a:pt x="6996" y="6572"/>
                    </a:lnTo>
                    <a:lnTo>
                      <a:pt x="7018" y="6549"/>
                    </a:lnTo>
                    <a:lnTo>
                      <a:pt x="7040" y="6524"/>
                    </a:lnTo>
                    <a:lnTo>
                      <a:pt x="7058" y="6499"/>
                    </a:lnTo>
                    <a:lnTo>
                      <a:pt x="7075" y="6474"/>
                    </a:lnTo>
                    <a:lnTo>
                      <a:pt x="7089" y="6449"/>
                    </a:lnTo>
                    <a:lnTo>
                      <a:pt x="7102" y="6423"/>
                    </a:lnTo>
                    <a:lnTo>
                      <a:pt x="7113" y="6396"/>
                    </a:lnTo>
                    <a:lnTo>
                      <a:pt x="7121" y="6369"/>
                    </a:lnTo>
                    <a:lnTo>
                      <a:pt x="7314" y="6348"/>
                    </a:lnTo>
                    <a:lnTo>
                      <a:pt x="7297" y="6385"/>
                    </a:lnTo>
                    <a:lnTo>
                      <a:pt x="7266" y="6450"/>
                    </a:lnTo>
                    <a:lnTo>
                      <a:pt x="7225" y="6532"/>
                    </a:lnTo>
                    <a:lnTo>
                      <a:pt x="7177" y="6624"/>
                    </a:lnTo>
                    <a:lnTo>
                      <a:pt x="7128" y="6717"/>
                    </a:lnTo>
                    <a:lnTo>
                      <a:pt x="7083" y="6800"/>
                    </a:lnTo>
                    <a:lnTo>
                      <a:pt x="7063" y="6836"/>
                    </a:lnTo>
                    <a:lnTo>
                      <a:pt x="7045" y="6865"/>
                    </a:lnTo>
                    <a:lnTo>
                      <a:pt x="7030" y="6888"/>
                    </a:lnTo>
                    <a:lnTo>
                      <a:pt x="7017" y="6904"/>
                    </a:lnTo>
                    <a:lnTo>
                      <a:pt x="6965" y="6962"/>
                    </a:lnTo>
                    <a:lnTo>
                      <a:pt x="6913" y="7016"/>
                    </a:lnTo>
                    <a:lnTo>
                      <a:pt x="6886" y="7041"/>
                    </a:lnTo>
                    <a:lnTo>
                      <a:pt x="6859" y="7065"/>
                    </a:lnTo>
                    <a:lnTo>
                      <a:pt x="6831" y="7087"/>
                    </a:lnTo>
                    <a:lnTo>
                      <a:pt x="6802" y="7108"/>
                    </a:lnTo>
                    <a:lnTo>
                      <a:pt x="6786" y="7118"/>
                    </a:lnTo>
                    <a:lnTo>
                      <a:pt x="6771" y="7126"/>
                    </a:lnTo>
                    <a:lnTo>
                      <a:pt x="6754" y="7135"/>
                    </a:lnTo>
                    <a:lnTo>
                      <a:pt x="6737" y="7143"/>
                    </a:lnTo>
                    <a:lnTo>
                      <a:pt x="6720" y="7151"/>
                    </a:lnTo>
                    <a:lnTo>
                      <a:pt x="6702" y="7158"/>
                    </a:lnTo>
                    <a:lnTo>
                      <a:pt x="6683" y="7164"/>
                    </a:lnTo>
                    <a:lnTo>
                      <a:pt x="6664" y="7170"/>
                    </a:lnTo>
                    <a:lnTo>
                      <a:pt x="6644" y="7175"/>
                    </a:lnTo>
                    <a:lnTo>
                      <a:pt x="6623" y="7180"/>
                    </a:lnTo>
                    <a:lnTo>
                      <a:pt x="6602" y="7184"/>
                    </a:lnTo>
                    <a:lnTo>
                      <a:pt x="6580" y="7187"/>
                    </a:lnTo>
                    <a:lnTo>
                      <a:pt x="6555" y="7189"/>
                    </a:lnTo>
                    <a:lnTo>
                      <a:pt x="6531" y="7191"/>
                    </a:lnTo>
                    <a:lnTo>
                      <a:pt x="6506" y="7192"/>
                    </a:lnTo>
                    <a:lnTo>
                      <a:pt x="6480" y="7192"/>
                    </a:lnTo>
                    <a:lnTo>
                      <a:pt x="6553" y="7235"/>
                    </a:lnTo>
                    <a:lnTo>
                      <a:pt x="6555" y="7343"/>
                    </a:lnTo>
                    <a:lnTo>
                      <a:pt x="6354" y="7478"/>
                    </a:lnTo>
                    <a:lnTo>
                      <a:pt x="6516" y="7679"/>
                    </a:lnTo>
                    <a:lnTo>
                      <a:pt x="6610" y="7678"/>
                    </a:lnTo>
                    <a:lnTo>
                      <a:pt x="6714" y="7673"/>
                    </a:lnTo>
                    <a:lnTo>
                      <a:pt x="6824" y="7662"/>
                    </a:lnTo>
                    <a:lnTo>
                      <a:pt x="6940" y="7646"/>
                    </a:lnTo>
                    <a:lnTo>
                      <a:pt x="7064" y="7627"/>
                    </a:lnTo>
                    <a:lnTo>
                      <a:pt x="7193" y="7602"/>
                    </a:lnTo>
                    <a:lnTo>
                      <a:pt x="7325" y="7574"/>
                    </a:lnTo>
                    <a:lnTo>
                      <a:pt x="7463" y="7541"/>
                    </a:lnTo>
                    <a:lnTo>
                      <a:pt x="7603" y="7504"/>
                    </a:lnTo>
                    <a:lnTo>
                      <a:pt x="7746" y="7463"/>
                    </a:lnTo>
                    <a:lnTo>
                      <a:pt x="7890" y="7419"/>
                    </a:lnTo>
                    <a:lnTo>
                      <a:pt x="8035" y="7371"/>
                    </a:lnTo>
                    <a:lnTo>
                      <a:pt x="8181" y="7318"/>
                    </a:lnTo>
                    <a:lnTo>
                      <a:pt x="8326" y="7264"/>
                    </a:lnTo>
                    <a:lnTo>
                      <a:pt x="8468" y="7205"/>
                    </a:lnTo>
                    <a:lnTo>
                      <a:pt x="8610" y="7143"/>
                    </a:lnTo>
                    <a:lnTo>
                      <a:pt x="8749" y="7078"/>
                    </a:lnTo>
                    <a:lnTo>
                      <a:pt x="8884" y="7009"/>
                    </a:lnTo>
                    <a:lnTo>
                      <a:pt x="9014" y="6939"/>
                    </a:lnTo>
                    <a:lnTo>
                      <a:pt x="9140" y="6864"/>
                    </a:lnTo>
                    <a:lnTo>
                      <a:pt x="9260" y="6788"/>
                    </a:lnTo>
                    <a:lnTo>
                      <a:pt x="9374" y="6710"/>
                    </a:lnTo>
                    <a:lnTo>
                      <a:pt x="9479" y="6629"/>
                    </a:lnTo>
                    <a:lnTo>
                      <a:pt x="9578" y="6545"/>
                    </a:lnTo>
                    <a:lnTo>
                      <a:pt x="9668" y="6459"/>
                    </a:lnTo>
                    <a:lnTo>
                      <a:pt x="9747" y="6372"/>
                    </a:lnTo>
                    <a:lnTo>
                      <a:pt x="9817" y="6283"/>
                    </a:lnTo>
                    <a:lnTo>
                      <a:pt x="9876" y="6191"/>
                    </a:lnTo>
                    <a:lnTo>
                      <a:pt x="9922" y="6099"/>
                    </a:lnTo>
                    <a:lnTo>
                      <a:pt x="9957" y="6004"/>
                    </a:lnTo>
                    <a:lnTo>
                      <a:pt x="9978" y="5909"/>
                    </a:lnTo>
                    <a:lnTo>
                      <a:pt x="9986" y="5812"/>
                    </a:lnTo>
                    <a:lnTo>
                      <a:pt x="9986" y="5807"/>
                    </a:lnTo>
                    <a:lnTo>
                      <a:pt x="9985" y="5801"/>
                    </a:lnTo>
                    <a:lnTo>
                      <a:pt x="9983" y="5796"/>
                    </a:lnTo>
                    <a:lnTo>
                      <a:pt x="9982" y="5791"/>
                    </a:lnTo>
                    <a:lnTo>
                      <a:pt x="9975" y="5781"/>
                    </a:lnTo>
                    <a:lnTo>
                      <a:pt x="9968" y="5773"/>
                    </a:lnTo>
                    <a:lnTo>
                      <a:pt x="9949" y="5754"/>
                    </a:lnTo>
                    <a:lnTo>
                      <a:pt x="9926" y="5734"/>
                    </a:lnTo>
                    <a:lnTo>
                      <a:pt x="9914" y="5722"/>
                    </a:lnTo>
                    <a:lnTo>
                      <a:pt x="9901" y="5710"/>
                    </a:lnTo>
                    <a:lnTo>
                      <a:pt x="9889" y="5695"/>
                    </a:lnTo>
                    <a:lnTo>
                      <a:pt x="9876" y="5678"/>
                    </a:lnTo>
                    <a:lnTo>
                      <a:pt x="9864" y="5659"/>
                    </a:lnTo>
                    <a:lnTo>
                      <a:pt x="9854" y="5638"/>
                    </a:lnTo>
                    <a:lnTo>
                      <a:pt x="9848" y="5627"/>
                    </a:lnTo>
                    <a:lnTo>
                      <a:pt x="9844" y="5614"/>
                    </a:lnTo>
                    <a:lnTo>
                      <a:pt x="9840" y="5600"/>
                    </a:lnTo>
                    <a:lnTo>
                      <a:pt x="9836" y="5587"/>
                    </a:lnTo>
                    <a:lnTo>
                      <a:pt x="9870" y="5571"/>
                    </a:lnTo>
                    <a:lnTo>
                      <a:pt x="9902" y="5557"/>
                    </a:lnTo>
                    <a:lnTo>
                      <a:pt x="9935" y="5544"/>
                    </a:lnTo>
                    <a:lnTo>
                      <a:pt x="9969" y="5533"/>
                    </a:lnTo>
                    <a:lnTo>
                      <a:pt x="9987" y="5529"/>
                    </a:lnTo>
                    <a:lnTo>
                      <a:pt x="10006" y="5525"/>
                    </a:lnTo>
                    <a:lnTo>
                      <a:pt x="10025" y="5521"/>
                    </a:lnTo>
                    <a:lnTo>
                      <a:pt x="10045" y="5517"/>
                    </a:lnTo>
                    <a:lnTo>
                      <a:pt x="10066" y="5515"/>
                    </a:lnTo>
                    <a:lnTo>
                      <a:pt x="10088" y="5513"/>
                    </a:lnTo>
                    <a:lnTo>
                      <a:pt x="10112" y="5512"/>
                    </a:lnTo>
                    <a:lnTo>
                      <a:pt x="10137" y="5512"/>
                    </a:lnTo>
                    <a:lnTo>
                      <a:pt x="10170" y="5513"/>
                    </a:lnTo>
                    <a:lnTo>
                      <a:pt x="10203" y="5515"/>
                    </a:lnTo>
                    <a:lnTo>
                      <a:pt x="10234" y="5520"/>
                    </a:lnTo>
                    <a:lnTo>
                      <a:pt x="10265" y="5526"/>
                    </a:lnTo>
                    <a:lnTo>
                      <a:pt x="10296" y="5533"/>
                    </a:lnTo>
                    <a:lnTo>
                      <a:pt x="10326" y="5542"/>
                    </a:lnTo>
                    <a:lnTo>
                      <a:pt x="10356" y="5552"/>
                    </a:lnTo>
                    <a:lnTo>
                      <a:pt x="10385" y="5564"/>
                    </a:lnTo>
                    <a:lnTo>
                      <a:pt x="10413" y="5576"/>
                    </a:lnTo>
                    <a:lnTo>
                      <a:pt x="10440" y="5591"/>
                    </a:lnTo>
                    <a:lnTo>
                      <a:pt x="10467" y="5607"/>
                    </a:lnTo>
                    <a:lnTo>
                      <a:pt x="10492" y="5624"/>
                    </a:lnTo>
                    <a:lnTo>
                      <a:pt x="10517" y="5641"/>
                    </a:lnTo>
                    <a:lnTo>
                      <a:pt x="10541" y="5660"/>
                    </a:lnTo>
                    <a:lnTo>
                      <a:pt x="10564" y="5680"/>
                    </a:lnTo>
                    <a:lnTo>
                      <a:pt x="10586" y="5701"/>
                    </a:lnTo>
                    <a:lnTo>
                      <a:pt x="10608" y="5725"/>
                    </a:lnTo>
                    <a:lnTo>
                      <a:pt x="10627" y="5748"/>
                    </a:lnTo>
                    <a:lnTo>
                      <a:pt x="10646" y="5772"/>
                    </a:lnTo>
                    <a:lnTo>
                      <a:pt x="10664" y="5797"/>
                    </a:lnTo>
                    <a:lnTo>
                      <a:pt x="10681" y="5822"/>
                    </a:lnTo>
                    <a:lnTo>
                      <a:pt x="10696" y="5850"/>
                    </a:lnTo>
                    <a:lnTo>
                      <a:pt x="10710" y="5877"/>
                    </a:lnTo>
                    <a:lnTo>
                      <a:pt x="10723" y="5904"/>
                    </a:lnTo>
                    <a:lnTo>
                      <a:pt x="10735" y="5934"/>
                    </a:lnTo>
                    <a:lnTo>
                      <a:pt x="10745" y="5963"/>
                    </a:lnTo>
                    <a:lnTo>
                      <a:pt x="10754" y="5993"/>
                    </a:lnTo>
                    <a:lnTo>
                      <a:pt x="10762" y="6023"/>
                    </a:lnTo>
                    <a:lnTo>
                      <a:pt x="10767" y="6055"/>
                    </a:lnTo>
                    <a:lnTo>
                      <a:pt x="10773" y="6086"/>
                    </a:lnTo>
                    <a:lnTo>
                      <a:pt x="10776" y="6118"/>
                    </a:lnTo>
                    <a:lnTo>
                      <a:pt x="10777" y="6150"/>
                    </a:lnTo>
                    <a:lnTo>
                      <a:pt x="10754" y="6122"/>
                    </a:lnTo>
                    <a:lnTo>
                      <a:pt x="10732" y="6095"/>
                    </a:lnTo>
                    <a:lnTo>
                      <a:pt x="10713" y="6067"/>
                    </a:lnTo>
                    <a:lnTo>
                      <a:pt x="10695" y="6042"/>
                    </a:lnTo>
                    <a:lnTo>
                      <a:pt x="10678" y="6018"/>
                    </a:lnTo>
                    <a:lnTo>
                      <a:pt x="10663" y="5995"/>
                    </a:lnTo>
                    <a:lnTo>
                      <a:pt x="10645" y="5973"/>
                    </a:lnTo>
                    <a:lnTo>
                      <a:pt x="10627" y="5952"/>
                    </a:lnTo>
                    <a:lnTo>
                      <a:pt x="10616" y="5942"/>
                    </a:lnTo>
                    <a:lnTo>
                      <a:pt x="10607" y="5933"/>
                    </a:lnTo>
                    <a:lnTo>
                      <a:pt x="10595" y="5924"/>
                    </a:lnTo>
                    <a:lnTo>
                      <a:pt x="10583" y="5915"/>
                    </a:lnTo>
                    <a:lnTo>
                      <a:pt x="10572" y="5907"/>
                    </a:lnTo>
                    <a:lnTo>
                      <a:pt x="10558" y="5899"/>
                    </a:lnTo>
                    <a:lnTo>
                      <a:pt x="10544" y="5893"/>
                    </a:lnTo>
                    <a:lnTo>
                      <a:pt x="10528" y="5885"/>
                    </a:lnTo>
                    <a:lnTo>
                      <a:pt x="10512" y="5879"/>
                    </a:lnTo>
                    <a:lnTo>
                      <a:pt x="10496" y="5874"/>
                    </a:lnTo>
                    <a:lnTo>
                      <a:pt x="10477" y="5869"/>
                    </a:lnTo>
                    <a:lnTo>
                      <a:pt x="10456" y="5863"/>
                    </a:lnTo>
                    <a:lnTo>
                      <a:pt x="10435" y="5859"/>
                    </a:lnTo>
                    <a:lnTo>
                      <a:pt x="10413" y="5856"/>
                    </a:lnTo>
                    <a:lnTo>
                      <a:pt x="10389" y="5853"/>
                    </a:lnTo>
                    <a:lnTo>
                      <a:pt x="10362" y="5850"/>
                    </a:lnTo>
                    <a:lnTo>
                      <a:pt x="10581" y="7381"/>
                    </a:lnTo>
                    <a:lnTo>
                      <a:pt x="10584" y="7443"/>
                    </a:lnTo>
                    <a:lnTo>
                      <a:pt x="10586" y="7507"/>
                    </a:lnTo>
                    <a:lnTo>
                      <a:pt x="10586" y="7572"/>
                    </a:lnTo>
                    <a:lnTo>
                      <a:pt x="10585" y="7638"/>
                    </a:lnTo>
                    <a:lnTo>
                      <a:pt x="10583" y="7705"/>
                    </a:lnTo>
                    <a:lnTo>
                      <a:pt x="10579" y="7774"/>
                    </a:lnTo>
                    <a:lnTo>
                      <a:pt x="10574" y="7843"/>
                    </a:lnTo>
                    <a:lnTo>
                      <a:pt x="10567" y="7913"/>
                    </a:lnTo>
                    <a:lnTo>
                      <a:pt x="10560" y="7984"/>
                    </a:lnTo>
                    <a:lnTo>
                      <a:pt x="10551" y="8055"/>
                    </a:lnTo>
                    <a:lnTo>
                      <a:pt x="10541" y="8127"/>
                    </a:lnTo>
                    <a:lnTo>
                      <a:pt x="10530" y="8198"/>
                    </a:lnTo>
                    <a:lnTo>
                      <a:pt x="10519" y="8270"/>
                    </a:lnTo>
                    <a:lnTo>
                      <a:pt x="10506" y="8340"/>
                    </a:lnTo>
                    <a:lnTo>
                      <a:pt x="10492" y="8412"/>
                    </a:lnTo>
                    <a:lnTo>
                      <a:pt x="10478" y="8481"/>
                    </a:lnTo>
                    <a:lnTo>
                      <a:pt x="10463" y="8551"/>
                    </a:lnTo>
                    <a:lnTo>
                      <a:pt x="10447" y="8619"/>
                    </a:lnTo>
                    <a:lnTo>
                      <a:pt x="10430" y="8686"/>
                    </a:lnTo>
                    <a:lnTo>
                      <a:pt x="10413" y="8752"/>
                    </a:lnTo>
                    <a:lnTo>
                      <a:pt x="10395" y="8816"/>
                    </a:lnTo>
                    <a:lnTo>
                      <a:pt x="10377" y="8880"/>
                    </a:lnTo>
                    <a:lnTo>
                      <a:pt x="10358" y="8942"/>
                    </a:lnTo>
                    <a:lnTo>
                      <a:pt x="10340" y="9000"/>
                    </a:lnTo>
                    <a:lnTo>
                      <a:pt x="10320" y="9057"/>
                    </a:lnTo>
                    <a:lnTo>
                      <a:pt x="10301" y="9112"/>
                    </a:lnTo>
                    <a:lnTo>
                      <a:pt x="10281" y="9164"/>
                    </a:lnTo>
                    <a:lnTo>
                      <a:pt x="10262" y="9214"/>
                    </a:lnTo>
                    <a:lnTo>
                      <a:pt x="10242" y="9261"/>
                    </a:lnTo>
                    <a:lnTo>
                      <a:pt x="10222" y="9305"/>
                    </a:lnTo>
                    <a:lnTo>
                      <a:pt x="10202" y="9346"/>
                    </a:lnTo>
                    <a:lnTo>
                      <a:pt x="10181" y="9384"/>
                    </a:lnTo>
                    <a:lnTo>
                      <a:pt x="10152" y="9436"/>
                    </a:lnTo>
                    <a:lnTo>
                      <a:pt x="10122" y="9486"/>
                    </a:lnTo>
                    <a:lnTo>
                      <a:pt x="10092" y="9535"/>
                    </a:lnTo>
                    <a:lnTo>
                      <a:pt x="10061" y="9581"/>
                    </a:lnTo>
                    <a:lnTo>
                      <a:pt x="10029" y="9625"/>
                    </a:lnTo>
                    <a:lnTo>
                      <a:pt x="9997" y="9667"/>
                    </a:lnTo>
                    <a:lnTo>
                      <a:pt x="9965" y="9708"/>
                    </a:lnTo>
                    <a:lnTo>
                      <a:pt x="9932" y="9747"/>
                    </a:lnTo>
                    <a:lnTo>
                      <a:pt x="9898" y="9785"/>
                    </a:lnTo>
                    <a:lnTo>
                      <a:pt x="9863" y="9819"/>
                    </a:lnTo>
                    <a:lnTo>
                      <a:pt x="9827" y="9854"/>
                    </a:lnTo>
                    <a:lnTo>
                      <a:pt x="9790" y="9886"/>
                    </a:lnTo>
                    <a:lnTo>
                      <a:pt x="9752" y="9917"/>
                    </a:lnTo>
                    <a:lnTo>
                      <a:pt x="9713" y="9947"/>
                    </a:lnTo>
                    <a:lnTo>
                      <a:pt x="9673" y="9974"/>
                    </a:lnTo>
                    <a:lnTo>
                      <a:pt x="9632" y="10000"/>
                    </a:lnTo>
                    <a:lnTo>
                      <a:pt x="9588" y="10026"/>
                    </a:lnTo>
                    <a:lnTo>
                      <a:pt x="9545" y="10050"/>
                    </a:lnTo>
                    <a:lnTo>
                      <a:pt x="9498" y="10073"/>
                    </a:lnTo>
                    <a:lnTo>
                      <a:pt x="9452" y="10094"/>
                    </a:lnTo>
                    <a:lnTo>
                      <a:pt x="9403" y="10114"/>
                    </a:lnTo>
                    <a:lnTo>
                      <a:pt x="9352" y="10134"/>
                    </a:lnTo>
                    <a:lnTo>
                      <a:pt x="9301" y="10152"/>
                    </a:lnTo>
                    <a:lnTo>
                      <a:pt x="9247" y="10168"/>
                    </a:lnTo>
                    <a:lnTo>
                      <a:pt x="9192" y="10185"/>
                    </a:lnTo>
                    <a:lnTo>
                      <a:pt x="9133" y="10200"/>
                    </a:lnTo>
                    <a:lnTo>
                      <a:pt x="9074" y="10215"/>
                    </a:lnTo>
                    <a:lnTo>
                      <a:pt x="9012" y="10228"/>
                    </a:lnTo>
                    <a:lnTo>
                      <a:pt x="8948" y="10241"/>
                    </a:lnTo>
                    <a:lnTo>
                      <a:pt x="8883" y="10254"/>
                    </a:lnTo>
                    <a:lnTo>
                      <a:pt x="8814" y="10264"/>
                    </a:lnTo>
                    <a:lnTo>
                      <a:pt x="8744" y="10276"/>
                    </a:lnTo>
                    <a:lnTo>
                      <a:pt x="8676" y="10285"/>
                    </a:lnTo>
                    <a:lnTo>
                      <a:pt x="8607" y="10294"/>
                    </a:lnTo>
                    <a:lnTo>
                      <a:pt x="8539" y="10302"/>
                    </a:lnTo>
                    <a:lnTo>
                      <a:pt x="8471" y="10310"/>
                    </a:lnTo>
                    <a:lnTo>
                      <a:pt x="8337" y="10324"/>
                    </a:lnTo>
                    <a:lnTo>
                      <a:pt x="8203" y="10336"/>
                    </a:lnTo>
                    <a:lnTo>
                      <a:pt x="8070" y="10346"/>
                    </a:lnTo>
                    <a:lnTo>
                      <a:pt x="7939" y="10357"/>
                    </a:lnTo>
                    <a:lnTo>
                      <a:pt x="7806" y="10366"/>
                    </a:lnTo>
                    <a:lnTo>
                      <a:pt x="7675" y="10377"/>
                    </a:lnTo>
                    <a:lnTo>
                      <a:pt x="7545" y="10387"/>
                    </a:lnTo>
                    <a:lnTo>
                      <a:pt x="7415" y="10400"/>
                    </a:lnTo>
                    <a:lnTo>
                      <a:pt x="7349" y="10407"/>
                    </a:lnTo>
                    <a:lnTo>
                      <a:pt x="7285" y="10414"/>
                    </a:lnTo>
                    <a:lnTo>
                      <a:pt x="7219" y="10422"/>
                    </a:lnTo>
                    <a:lnTo>
                      <a:pt x="7155" y="10431"/>
                    </a:lnTo>
                    <a:lnTo>
                      <a:pt x="7089" y="10441"/>
                    </a:lnTo>
                    <a:lnTo>
                      <a:pt x="7024" y="10450"/>
                    </a:lnTo>
                    <a:lnTo>
                      <a:pt x="6959" y="10462"/>
                    </a:lnTo>
                    <a:lnTo>
                      <a:pt x="6894" y="10473"/>
                    </a:lnTo>
                    <a:lnTo>
                      <a:pt x="6828" y="10487"/>
                    </a:lnTo>
                    <a:lnTo>
                      <a:pt x="6764" y="10501"/>
                    </a:lnTo>
                    <a:lnTo>
                      <a:pt x="6698" y="10516"/>
                    </a:lnTo>
                    <a:lnTo>
                      <a:pt x="6633" y="10533"/>
                    </a:lnTo>
                    <a:lnTo>
                      <a:pt x="6583" y="10547"/>
                    </a:lnTo>
                    <a:lnTo>
                      <a:pt x="6533" y="10562"/>
                    </a:lnTo>
                    <a:lnTo>
                      <a:pt x="6482" y="10579"/>
                    </a:lnTo>
                    <a:lnTo>
                      <a:pt x="6432" y="10596"/>
                    </a:lnTo>
                    <a:lnTo>
                      <a:pt x="6381" y="10615"/>
                    </a:lnTo>
                    <a:lnTo>
                      <a:pt x="6329" y="10635"/>
                    </a:lnTo>
                    <a:lnTo>
                      <a:pt x="6276" y="10655"/>
                    </a:lnTo>
                    <a:lnTo>
                      <a:pt x="6224" y="10677"/>
                    </a:lnTo>
                    <a:lnTo>
                      <a:pt x="6118" y="10721"/>
                    </a:lnTo>
                    <a:lnTo>
                      <a:pt x="6009" y="10768"/>
                    </a:lnTo>
                    <a:lnTo>
                      <a:pt x="5899" y="10815"/>
                    </a:lnTo>
                    <a:lnTo>
                      <a:pt x="5788" y="10861"/>
                    </a:lnTo>
                    <a:lnTo>
                      <a:pt x="5732" y="10883"/>
                    </a:lnTo>
                    <a:lnTo>
                      <a:pt x="5674" y="10905"/>
                    </a:lnTo>
                    <a:lnTo>
                      <a:pt x="5617" y="10926"/>
                    </a:lnTo>
                    <a:lnTo>
                      <a:pt x="5560" y="10948"/>
                    </a:lnTo>
                    <a:lnTo>
                      <a:pt x="5503" y="10966"/>
                    </a:lnTo>
                    <a:lnTo>
                      <a:pt x="5445" y="10985"/>
                    </a:lnTo>
                    <a:lnTo>
                      <a:pt x="5387" y="11003"/>
                    </a:lnTo>
                    <a:lnTo>
                      <a:pt x="5329" y="11019"/>
                    </a:lnTo>
                    <a:lnTo>
                      <a:pt x="5269" y="11034"/>
                    </a:lnTo>
                    <a:lnTo>
                      <a:pt x="5211" y="11046"/>
                    </a:lnTo>
                    <a:lnTo>
                      <a:pt x="5152" y="11058"/>
                    </a:lnTo>
                    <a:lnTo>
                      <a:pt x="5093" y="11067"/>
                    </a:lnTo>
                    <a:lnTo>
                      <a:pt x="5033" y="11076"/>
                    </a:lnTo>
                    <a:lnTo>
                      <a:pt x="4973" y="11081"/>
                    </a:lnTo>
                    <a:lnTo>
                      <a:pt x="4913" y="11084"/>
                    </a:lnTo>
                    <a:lnTo>
                      <a:pt x="4854" y="11085"/>
                    </a:lnTo>
                    <a:lnTo>
                      <a:pt x="4666" y="11085"/>
                    </a:lnTo>
                    <a:lnTo>
                      <a:pt x="4587" y="11082"/>
                    </a:lnTo>
                    <a:lnTo>
                      <a:pt x="4510" y="11074"/>
                    </a:lnTo>
                    <a:lnTo>
                      <a:pt x="4434" y="11061"/>
                    </a:lnTo>
                    <a:lnTo>
                      <a:pt x="4359" y="11042"/>
                    </a:lnTo>
                    <a:lnTo>
                      <a:pt x="4285" y="11020"/>
                    </a:lnTo>
                    <a:lnTo>
                      <a:pt x="4212" y="10993"/>
                    </a:lnTo>
                    <a:lnTo>
                      <a:pt x="4141" y="10961"/>
                    </a:lnTo>
                    <a:lnTo>
                      <a:pt x="4070" y="10925"/>
                    </a:lnTo>
                    <a:lnTo>
                      <a:pt x="4001" y="10888"/>
                    </a:lnTo>
                    <a:lnTo>
                      <a:pt x="3934" y="10844"/>
                    </a:lnTo>
                    <a:lnTo>
                      <a:pt x="3867" y="10799"/>
                    </a:lnTo>
                    <a:lnTo>
                      <a:pt x="3802" y="10751"/>
                    </a:lnTo>
                    <a:lnTo>
                      <a:pt x="3738" y="10700"/>
                    </a:lnTo>
                    <a:lnTo>
                      <a:pt x="3676" y="10647"/>
                    </a:lnTo>
                    <a:lnTo>
                      <a:pt x="3615" y="10591"/>
                    </a:lnTo>
                    <a:lnTo>
                      <a:pt x="3556" y="10533"/>
                    </a:lnTo>
                    <a:lnTo>
                      <a:pt x="3499" y="10474"/>
                    </a:lnTo>
                    <a:lnTo>
                      <a:pt x="3443" y="10413"/>
                    </a:lnTo>
                    <a:lnTo>
                      <a:pt x="3389" y="10351"/>
                    </a:lnTo>
                    <a:lnTo>
                      <a:pt x="3336" y="10288"/>
                    </a:lnTo>
                    <a:lnTo>
                      <a:pt x="3286" y="10224"/>
                    </a:lnTo>
                    <a:lnTo>
                      <a:pt x="3237" y="10160"/>
                    </a:lnTo>
                    <a:lnTo>
                      <a:pt x="3190" y="10096"/>
                    </a:lnTo>
                    <a:lnTo>
                      <a:pt x="3145" y="10032"/>
                    </a:lnTo>
                    <a:lnTo>
                      <a:pt x="3102" y="9968"/>
                    </a:lnTo>
                    <a:lnTo>
                      <a:pt x="3061" y="9904"/>
                    </a:lnTo>
                    <a:lnTo>
                      <a:pt x="3022" y="9842"/>
                    </a:lnTo>
                    <a:lnTo>
                      <a:pt x="2985" y="9779"/>
                    </a:lnTo>
                    <a:lnTo>
                      <a:pt x="2950" y="9719"/>
                    </a:lnTo>
                    <a:lnTo>
                      <a:pt x="2918" y="9660"/>
                    </a:lnTo>
                    <a:lnTo>
                      <a:pt x="2887" y="9602"/>
                    </a:lnTo>
                    <a:lnTo>
                      <a:pt x="2859" y="9546"/>
                    </a:lnTo>
                    <a:lnTo>
                      <a:pt x="2804" y="9436"/>
                    </a:lnTo>
                    <a:lnTo>
                      <a:pt x="2746" y="9312"/>
                    </a:lnTo>
                    <a:lnTo>
                      <a:pt x="2716" y="9245"/>
                    </a:lnTo>
                    <a:lnTo>
                      <a:pt x="2684" y="9177"/>
                    </a:lnTo>
                    <a:lnTo>
                      <a:pt x="2652" y="9106"/>
                    </a:lnTo>
                    <a:lnTo>
                      <a:pt x="2619" y="9032"/>
                    </a:lnTo>
                    <a:lnTo>
                      <a:pt x="2587" y="8956"/>
                    </a:lnTo>
                    <a:lnTo>
                      <a:pt x="2554" y="8879"/>
                    </a:lnTo>
                    <a:lnTo>
                      <a:pt x="2521" y="8800"/>
                    </a:lnTo>
                    <a:lnTo>
                      <a:pt x="2488" y="8718"/>
                    </a:lnTo>
                    <a:lnTo>
                      <a:pt x="2455" y="8636"/>
                    </a:lnTo>
                    <a:lnTo>
                      <a:pt x="2424" y="8552"/>
                    </a:lnTo>
                    <a:lnTo>
                      <a:pt x="2392" y="8467"/>
                    </a:lnTo>
                    <a:lnTo>
                      <a:pt x="2361" y="8381"/>
                    </a:lnTo>
                    <a:lnTo>
                      <a:pt x="2332" y="8295"/>
                    </a:lnTo>
                    <a:lnTo>
                      <a:pt x="2302" y="8209"/>
                    </a:lnTo>
                    <a:lnTo>
                      <a:pt x="2275" y="8122"/>
                    </a:lnTo>
                    <a:lnTo>
                      <a:pt x="2247" y="8034"/>
                    </a:lnTo>
                    <a:lnTo>
                      <a:pt x="2222" y="7946"/>
                    </a:lnTo>
                    <a:lnTo>
                      <a:pt x="2198" y="7860"/>
                    </a:lnTo>
                    <a:lnTo>
                      <a:pt x="2176" y="7773"/>
                    </a:lnTo>
                    <a:lnTo>
                      <a:pt x="2155" y="7686"/>
                    </a:lnTo>
                    <a:lnTo>
                      <a:pt x="2137" y="7600"/>
                    </a:lnTo>
                    <a:lnTo>
                      <a:pt x="2120" y="7516"/>
                    </a:lnTo>
                    <a:lnTo>
                      <a:pt x="2105" y="7432"/>
                    </a:lnTo>
                    <a:lnTo>
                      <a:pt x="2094" y="7350"/>
                    </a:lnTo>
                    <a:lnTo>
                      <a:pt x="2084" y="7269"/>
                    </a:lnTo>
                    <a:lnTo>
                      <a:pt x="2077" y="7189"/>
                    </a:lnTo>
                    <a:lnTo>
                      <a:pt x="2073" y="7111"/>
                    </a:lnTo>
                    <a:lnTo>
                      <a:pt x="2072" y="7036"/>
                    </a:lnTo>
                    <a:lnTo>
                      <a:pt x="2055" y="7043"/>
                    </a:lnTo>
                    <a:lnTo>
                      <a:pt x="2038" y="7051"/>
                    </a:lnTo>
                    <a:lnTo>
                      <a:pt x="2023" y="7061"/>
                    </a:lnTo>
                    <a:lnTo>
                      <a:pt x="2008" y="7072"/>
                    </a:lnTo>
                    <a:lnTo>
                      <a:pt x="1995" y="7084"/>
                    </a:lnTo>
                    <a:lnTo>
                      <a:pt x="1983" y="7098"/>
                    </a:lnTo>
                    <a:lnTo>
                      <a:pt x="1971" y="7112"/>
                    </a:lnTo>
                    <a:lnTo>
                      <a:pt x="1960" y="7127"/>
                    </a:lnTo>
                    <a:lnTo>
                      <a:pt x="1951" y="7144"/>
                    </a:lnTo>
                    <a:lnTo>
                      <a:pt x="1942" y="7162"/>
                    </a:lnTo>
                    <a:lnTo>
                      <a:pt x="1934" y="7180"/>
                    </a:lnTo>
                    <a:lnTo>
                      <a:pt x="1927" y="7199"/>
                    </a:lnTo>
                    <a:lnTo>
                      <a:pt x="1920" y="7218"/>
                    </a:lnTo>
                    <a:lnTo>
                      <a:pt x="1915" y="7238"/>
                    </a:lnTo>
                    <a:lnTo>
                      <a:pt x="1910" y="7261"/>
                    </a:lnTo>
                    <a:lnTo>
                      <a:pt x="1904" y="7282"/>
                    </a:lnTo>
                    <a:lnTo>
                      <a:pt x="1900" y="7305"/>
                    </a:lnTo>
                    <a:lnTo>
                      <a:pt x="1897" y="7327"/>
                    </a:lnTo>
                    <a:lnTo>
                      <a:pt x="1894" y="7351"/>
                    </a:lnTo>
                    <a:lnTo>
                      <a:pt x="1892" y="7374"/>
                    </a:lnTo>
                    <a:lnTo>
                      <a:pt x="1888" y="7422"/>
                    </a:lnTo>
                    <a:lnTo>
                      <a:pt x="1884" y="7472"/>
                    </a:lnTo>
                    <a:lnTo>
                      <a:pt x="1882" y="7573"/>
                    </a:lnTo>
                    <a:lnTo>
                      <a:pt x="1882" y="7673"/>
                    </a:lnTo>
                    <a:lnTo>
                      <a:pt x="1872" y="7656"/>
                    </a:lnTo>
                    <a:lnTo>
                      <a:pt x="1863" y="7639"/>
                    </a:lnTo>
                    <a:lnTo>
                      <a:pt x="1855" y="7621"/>
                    </a:lnTo>
                    <a:lnTo>
                      <a:pt x="1847" y="7603"/>
                    </a:lnTo>
                    <a:lnTo>
                      <a:pt x="1840" y="7585"/>
                    </a:lnTo>
                    <a:lnTo>
                      <a:pt x="1834" y="7566"/>
                    </a:lnTo>
                    <a:lnTo>
                      <a:pt x="1828" y="7546"/>
                    </a:lnTo>
                    <a:lnTo>
                      <a:pt x="1824" y="7527"/>
                    </a:lnTo>
                    <a:lnTo>
                      <a:pt x="1820" y="7505"/>
                    </a:lnTo>
                    <a:lnTo>
                      <a:pt x="1817" y="7483"/>
                    </a:lnTo>
                    <a:lnTo>
                      <a:pt x="1813" y="7461"/>
                    </a:lnTo>
                    <a:lnTo>
                      <a:pt x="1811" y="7437"/>
                    </a:lnTo>
                    <a:lnTo>
                      <a:pt x="1809" y="7413"/>
                    </a:lnTo>
                    <a:lnTo>
                      <a:pt x="1808" y="7389"/>
                    </a:lnTo>
                    <a:lnTo>
                      <a:pt x="1807" y="7363"/>
                    </a:lnTo>
                    <a:lnTo>
                      <a:pt x="1807" y="7335"/>
                    </a:lnTo>
                    <a:lnTo>
                      <a:pt x="1808" y="7036"/>
                    </a:lnTo>
                    <a:lnTo>
                      <a:pt x="1808" y="7005"/>
                    </a:lnTo>
                    <a:lnTo>
                      <a:pt x="1810" y="6975"/>
                    </a:lnTo>
                    <a:lnTo>
                      <a:pt x="1812" y="6943"/>
                    </a:lnTo>
                    <a:lnTo>
                      <a:pt x="1817" y="6911"/>
                    </a:lnTo>
                    <a:lnTo>
                      <a:pt x="1822" y="6880"/>
                    </a:lnTo>
                    <a:lnTo>
                      <a:pt x="1827" y="6847"/>
                    </a:lnTo>
                    <a:lnTo>
                      <a:pt x="1835" y="6816"/>
                    </a:lnTo>
                    <a:lnTo>
                      <a:pt x="1842" y="6783"/>
                    </a:lnTo>
                    <a:lnTo>
                      <a:pt x="1852" y="6752"/>
                    </a:lnTo>
                    <a:lnTo>
                      <a:pt x="1861" y="6720"/>
                    </a:lnTo>
                    <a:lnTo>
                      <a:pt x="1872" y="6689"/>
                    </a:lnTo>
                    <a:lnTo>
                      <a:pt x="1883" y="6658"/>
                    </a:lnTo>
                    <a:lnTo>
                      <a:pt x="1896" y="6628"/>
                    </a:lnTo>
                    <a:lnTo>
                      <a:pt x="1910" y="6598"/>
                    </a:lnTo>
                    <a:lnTo>
                      <a:pt x="1925" y="6569"/>
                    </a:lnTo>
                    <a:lnTo>
                      <a:pt x="1940" y="6541"/>
                    </a:lnTo>
                    <a:lnTo>
                      <a:pt x="1956" y="6514"/>
                    </a:lnTo>
                    <a:lnTo>
                      <a:pt x="1974" y="6488"/>
                    </a:lnTo>
                    <a:lnTo>
                      <a:pt x="1992" y="6463"/>
                    </a:lnTo>
                    <a:lnTo>
                      <a:pt x="2011" y="6439"/>
                    </a:lnTo>
                    <a:lnTo>
                      <a:pt x="2030" y="6417"/>
                    </a:lnTo>
                    <a:lnTo>
                      <a:pt x="2051" y="6396"/>
                    </a:lnTo>
                    <a:lnTo>
                      <a:pt x="2073" y="6376"/>
                    </a:lnTo>
                    <a:lnTo>
                      <a:pt x="2095" y="6358"/>
                    </a:lnTo>
                    <a:lnTo>
                      <a:pt x="2117" y="6343"/>
                    </a:lnTo>
                    <a:lnTo>
                      <a:pt x="2141" y="6328"/>
                    </a:lnTo>
                    <a:lnTo>
                      <a:pt x="2166" y="6316"/>
                    </a:lnTo>
                    <a:lnTo>
                      <a:pt x="2191" y="6306"/>
                    </a:lnTo>
                    <a:lnTo>
                      <a:pt x="2216" y="6298"/>
                    </a:lnTo>
                    <a:lnTo>
                      <a:pt x="2244" y="6291"/>
                    </a:lnTo>
                    <a:lnTo>
                      <a:pt x="2270" y="6288"/>
                    </a:lnTo>
                    <a:lnTo>
                      <a:pt x="2299" y="6287"/>
                    </a:lnTo>
                    <a:lnTo>
                      <a:pt x="2316" y="6287"/>
                    </a:lnTo>
                    <a:lnTo>
                      <a:pt x="2332" y="6289"/>
                    </a:lnTo>
                    <a:lnTo>
                      <a:pt x="2345" y="6292"/>
                    </a:lnTo>
                    <a:lnTo>
                      <a:pt x="2358" y="6295"/>
                    </a:lnTo>
                    <a:lnTo>
                      <a:pt x="2369" y="6301"/>
                    </a:lnTo>
                    <a:lnTo>
                      <a:pt x="2378" y="6306"/>
                    </a:lnTo>
                    <a:lnTo>
                      <a:pt x="2386" y="6313"/>
                    </a:lnTo>
                    <a:lnTo>
                      <a:pt x="2392" y="6321"/>
                    </a:lnTo>
                    <a:lnTo>
                      <a:pt x="2398" y="6329"/>
                    </a:lnTo>
                    <a:lnTo>
                      <a:pt x="2403" y="6337"/>
                    </a:lnTo>
                    <a:lnTo>
                      <a:pt x="2406" y="6348"/>
                    </a:lnTo>
                    <a:lnTo>
                      <a:pt x="2408" y="6358"/>
                    </a:lnTo>
                    <a:lnTo>
                      <a:pt x="2409" y="6369"/>
                    </a:lnTo>
                    <a:lnTo>
                      <a:pt x="2410" y="6382"/>
                    </a:lnTo>
                    <a:lnTo>
                      <a:pt x="2410" y="6394"/>
                    </a:lnTo>
                    <a:lnTo>
                      <a:pt x="2409" y="6407"/>
                    </a:lnTo>
                    <a:lnTo>
                      <a:pt x="2406" y="6434"/>
                    </a:lnTo>
                    <a:lnTo>
                      <a:pt x="2401" y="6464"/>
                    </a:lnTo>
                    <a:lnTo>
                      <a:pt x="2395" y="6495"/>
                    </a:lnTo>
                    <a:lnTo>
                      <a:pt x="2390" y="6527"/>
                    </a:lnTo>
                    <a:lnTo>
                      <a:pt x="2383" y="6560"/>
                    </a:lnTo>
                    <a:lnTo>
                      <a:pt x="2378" y="6594"/>
                    </a:lnTo>
                    <a:lnTo>
                      <a:pt x="2375" y="6628"/>
                    </a:lnTo>
                    <a:lnTo>
                      <a:pt x="2374" y="6662"/>
                    </a:lnTo>
                    <a:lnTo>
                      <a:pt x="2374" y="6681"/>
                    </a:lnTo>
                    <a:lnTo>
                      <a:pt x="2376" y="6701"/>
                    </a:lnTo>
                    <a:lnTo>
                      <a:pt x="2379" y="6720"/>
                    </a:lnTo>
                    <a:lnTo>
                      <a:pt x="2382" y="6739"/>
                    </a:lnTo>
                    <a:lnTo>
                      <a:pt x="2388" y="6759"/>
                    </a:lnTo>
                    <a:lnTo>
                      <a:pt x="2393" y="6778"/>
                    </a:lnTo>
                    <a:lnTo>
                      <a:pt x="2400" y="6796"/>
                    </a:lnTo>
                    <a:lnTo>
                      <a:pt x="2408" y="6815"/>
                    </a:lnTo>
                    <a:lnTo>
                      <a:pt x="2416" y="6833"/>
                    </a:lnTo>
                    <a:lnTo>
                      <a:pt x="2426" y="6851"/>
                    </a:lnTo>
                    <a:lnTo>
                      <a:pt x="2435" y="6868"/>
                    </a:lnTo>
                    <a:lnTo>
                      <a:pt x="2446" y="6885"/>
                    </a:lnTo>
                    <a:lnTo>
                      <a:pt x="2457" y="6902"/>
                    </a:lnTo>
                    <a:lnTo>
                      <a:pt x="2469" y="6919"/>
                    </a:lnTo>
                    <a:lnTo>
                      <a:pt x="2481" y="6936"/>
                    </a:lnTo>
                    <a:lnTo>
                      <a:pt x="2493" y="6951"/>
                    </a:lnTo>
                    <a:lnTo>
                      <a:pt x="2520" y="6983"/>
                    </a:lnTo>
                    <a:lnTo>
                      <a:pt x="2547" y="7012"/>
                    </a:lnTo>
                    <a:lnTo>
                      <a:pt x="2576" y="7040"/>
                    </a:lnTo>
                    <a:lnTo>
                      <a:pt x="2604" y="7066"/>
                    </a:lnTo>
                    <a:lnTo>
                      <a:pt x="2632" y="7090"/>
                    </a:lnTo>
                    <a:lnTo>
                      <a:pt x="2659" y="7112"/>
                    </a:lnTo>
                    <a:lnTo>
                      <a:pt x="2687" y="7131"/>
                    </a:lnTo>
                    <a:lnTo>
                      <a:pt x="2712" y="7149"/>
                    </a:lnTo>
                    <a:close/>
                    <a:moveTo>
                      <a:pt x="5960" y="2510"/>
                    </a:moveTo>
                    <a:lnTo>
                      <a:pt x="5979" y="2475"/>
                    </a:lnTo>
                    <a:lnTo>
                      <a:pt x="5999" y="2440"/>
                    </a:lnTo>
                    <a:lnTo>
                      <a:pt x="6022" y="2407"/>
                    </a:lnTo>
                    <a:lnTo>
                      <a:pt x="6047" y="2372"/>
                    </a:lnTo>
                    <a:lnTo>
                      <a:pt x="6072" y="2338"/>
                    </a:lnTo>
                    <a:lnTo>
                      <a:pt x="6098" y="2305"/>
                    </a:lnTo>
                    <a:lnTo>
                      <a:pt x="6127" y="2271"/>
                    </a:lnTo>
                    <a:lnTo>
                      <a:pt x="6158" y="2238"/>
                    </a:lnTo>
                    <a:lnTo>
                      <a:pt x="6189" y="2206"/>
                    </a:lnTo>
                    <a:lnTo>
                      <a:pt x="6222" y="2173"/>
                    </a:lnTo>
                    <a:lnTo>
                      <a:pt x="6256" y="2143"/>
                    </a:lnTo>
                    <a:lnTo>
                      <a:pt x="6291" y="2112"/>
                    </a:lnTo>
                    <a:lnTo>
                      <a:pt x="6328" y="2082"/>
                    </a:lnTo>
                    <a:lnTo>
                      <a:pt x="6366" y="2053"/>
                    </a:lnTo>
                    <a:lnTo>
                      <a:pt x="6404" y="2025"/>
                    </a:lnTo>
                    <a:lnTo>
                      <a:pt x="6444" y="1998"/>
                    </a:lnTo>
                    <a:lnTo>
                      <a:pt x="6486" y="1972"/>
                    </a:lnTo>
                    <a:lnTo>
                      <a:pt x="6528" y="1947"/>
                    </a:lnTo>
                    <a:lnTo>
                      <a:pt x="6571" y="1924"/>
                    </a:lnTo>
                    <a:lnTo>
                      <a:pt x="6615" y="1902"/>
                    </a:lnTo>
                    <a:lnTo>
                      <a:pt x="6660" y="1881"/>
                    </a:lnTo>
                    <a:lnTo>
                      <a:pt x="6705" y="1861"/>
                    </a:lnTo>
                    <a:lnTo>
                      <a:pt x="6753" y="1843"/>
                    </a:lnTo>
                    <a:lnTo>
                      <a:pt x="6801" y="1827"/>
                    </a:lnTo>
                    <a:lnTo>
                      <a:pt x="6848" y="1813"/>
                    </a:lnTo>
                    <a:lnTo>
                      <a:pt x="6897" y="1799"/>
                    </a:lnTo>
                    <a:lnTo>
                      <a:pt x="6947" y="1788"/>
                    </a:lnTo>
                    <a:lnTo>
                      <a:pt x="6997" y="1779"/>
                    </a:lnTo>
                    <a:lnTo>
                      <a:pt x="7048" y="1772"/>
                    </a:lnTo>
                    <a:lnTo>
                      <a:pt x="7100" y="1766"/>
                    </a:lnTo>
                    <a:lnTo>
                      <a:pt x="7152" y="1763"/>
                    </a:lnTo>
                    <a:lnTo>
                      <a:pt x="7205" y="1762"/>
                    </a:lnTo>
                    <a:lnTo>
                      <a:pt x="7302" y="1765"/>
                    </a:lnTo>
                    <a:lnTo>
                      <a:pt x="7397" y="1775"/>
                    </a:lnTo>
                    <a:lnTo>
                      <a:pt x="7491" y="1791"/>
                    </a:lnTo>
                    <a:lnTo>
                      <a:pt x="7583" y="1812"/>
                    </a:lnTo>
                    <a:lnTo>
                      <a:pt x="7673" y="1839"/>
                    </a:lnTo>
                    <a:lnTo>
                      <a:pt x="7761" y="1871"/>
                    </a:lnTo>
                    <a:lnTo>
                      <a:pt x="7847" y="1909"/>
                    </a:lnTo>
                    <a:lnTo>
                      <a:pt x="7929" y="1952"/>
                    </a:lnTo>
                    <a:lnTo>
                      <a:pt x="8010" y="2000"/>
                    </a:lnTo>
                    <a:lnTo>
                      <a:pt x="8089" y="2051"/>
                    </a:lnTo>
                    <a:lnTo>
                      <a:pt x="8164" y="2108"/>
                    </a:lnTo>
                    <a:lnTo>
                      <a:pt x="8237" y="2169"/>
                    </a:lnTo>
                    <a:lnTo>
                      <a:pt x="8308" y="2233"/>
                    </a:lnTo>
                    <a:lnTo>
                      <a:pt x="8375" y="2301"/>
                    </a:lnTo>
                    <a:lnTo>
                      <a:pt x="8440" y="2374"/>
                    </a:lnTo>
                    <a:lnTo>
                      <a:pt x="8501" y="2449"/>
                    </a:lnTo>
                    <a:lnTo>
                      <a:pt x="8559" y="2527"/>
                    </a:lnTo>
                    <a:lnTo>
                      <a:pt x="8614" y="2608"/>
                    </a:lnTo>
                    <a:lnTo>
                      <a:pt x="8667" y="2693"/>
                    </a:lnTo>
                    <a:lnTo>
                      <a:pt x="8716" y="2779"/>
                    </a:lnTo>
                    <a:lnTo>
                      <a:pt x="8761" y="2868"/>
                    </a:lnTo>
                    <a:lnTo>
                      <a:pt x="8802" y="2959"/>
                    </a:lnTo>
                    <a:lnTo>
                      <a:pt x="8841" y="3051"/>
                    </a:lnTo>
                    <a:lnTo>
                      <a:pt x="8875" y="3146"/>
                    </a:lnTo>
                    <a:lnTo>
                      <a:pt x="8906" y="3242"/>
                    </a:lnTo>
                    <a:lnTo>
                      <a:pt x="8933" y="3339"/>
                    </a:lnTo>
                    <a:lnTo>
                      <a:pt x="8956" y="3438"/>
                    </a:lnTo>
                    <a:lnTo>
                      <a:pt x="8975" y="3537"/>
                    </a:lnTo>
                    <a:lnTo>
                      <a:pt x="8990" y="3637"/>
                    </a:lnTo>
                    <a:lnTo>
                      <a:pt x="9000" y="3737"/>
                    </a:lnTo>
                    <a:lnTo>
                      <a:pt x="9007" y="3837"/>
                    </a:lnTo>
                    <a:lnTo>
                      <a:pt x="9009" y="3937"/>
                    </a:lnTo>
                    <a:lnTo>
                      <a:pt x="9008" y="4027"/>
                    </a:lnTo>
                    <a:lnTo>
                      <a:pt x="9003" y="4115"/>
                    </a:lnTo>
                    <a:lnTo>
                      <a:pt x="8996" y="4202"/>
                    </a:lnTo>
                    <a:lnTo>
                      <a:pt x="8985" y="4288"/>
                    </a:lnTo>
                    <a:lnTo>
                      <a:pt x="8973" y="4374"/>
                    </a:lnTo>
                    <a:lnTo>
                      <a:pt x="8957" y="4457"/>
                    </a:lnTo>
                    <a:lnTo>
                      <a:pt x="8938" y="4540"/>
                    </a:lnTo>
                    <a:lnTo>
                      <a:pt x="8917" y="4620"/>
                    </a:lnTo>
                    <a:lnTo>
                      <a:pt x="8892" y="4700"/>
                    </a:lnTo>
                    <a:lnTo>
                      <a:pt x="8865" y="4776"/>
                    </a:lnTo>
                    <a:lnTo>
                      <a:pt x="8834" y="4852"/>
                    </a:lnTo>
                    <a:lnTo>
                      <a:pt x="8802" y="4924"/>
                    </a:lnTo>
                    <a:lnTo>
                      <a:pt x="8767" y="4996"/>
                    </a:lnTo>
                    <a:lnTo>
                      <a:pt x="8728" y="5064"/>
                    </a:lnTo>
                    <a:lnTo>
                      <a:pt x="8687" y="5130"/>
                    </a:lnTo>
                    <a:lnTo>
                      <a:pt x="8643" y="5193"/>
                    </a:lnTo>
                    <a:lnTo>
                      <a:pt x="8596" y="5254"/>
                    </a:lnTo>
                    <a:lnTo>
                      <a:pt x="8548" y="5311"/>
                    </a:lnTo>
                    <a:lnTo>
                      <a:pt x="8496" y="5366"/>
                    </a:lnTo>
                    <a:lnTo>
                      <a:pt x="8441" y="5417"/>
                    </a:lnTo>
                    <a:lnTo>
                      <a:pt x="8383" y="5465"/>
                    </a:lnTo>
                    <a:lnTo>
                      <a:pt x="8323" y="5509"/>
                    </a:lnTo>
                    <a:lnTo>
                      <a:pt x="8260" y="5550"/>
                    </a:lnTo>
                    <a:lnTo>
                      <a:pt x="8194" y="5587"/>
                    </a:lnTo>
                    <a:lnTo>
                      <a:pt x="8127" y="5620"/>
                    </a:lnTo>
                    <a:lnTo>
                      <a:pt x="8056" y="5650"/>
                    </a:lnTo>
                    <a:lnTo>
                      <a:pt x="7982" y="5675"/>
                    </a:lnTo>
                    <a:lnTo>
                      <a:pt x="7906" y="5695"/>
                    </a:lnTo>
                    <a:lnTo>
                      <a:pt x="7826" y="5712"/>
                    </a:lnTo>
                    <a:lnTo>
                      <a:pt x="7745" y="5723"/>
                    </a:lnTo>
                    <a:lnTo>
                      <a:pt x="7661" y="5731"/>
                    </a:lnTo>
                    <a:lnTo>
                      <a:pt x="7575" y="5733"/>
                    </a:lnTo>
                    <a:lnTo>
                      <a:pt x="7310" y="5733"/>
                    </a:lnTo>
                    <a:lnTo>
                      <a:pt x="7278" y="5732"/>
                    </a:lnTo>
                    <a:lnTo>
                      <a:pt x="7245" y="5731"/>
                    </a:lnTo>
                    <a:lnTo>
                      <a:pt x="7213" y="5730"/>
                    </a:lnTo>
                    <a:lnTo>
                      <a:pt x="7181" y="5728"/>
                    </a:lnTo>
                    <a:lnTo>
                      <a:pt x="7151" y="5725"/>
                    </a:lnTo>
                    <a:lnTo>
                      <a:pt x="7121" y="5720"/>
                    </a:lnTo>
                    <a:lnTo>
                      <a:pt x="7091" y="5716"/>
                    </a:lnTo>
                    <a:lnTo>
                      <a:pt x="7063" y="5712"/>
                    </a:lnTo>
                    <a:lnTo>
                      <a:pt x="7034" y="5707"/>
                    </a:lnTo>
                    <a:lnTo>
                      <a:pt x="7007" y="5700"/>
                    </a:lnTo>
                    <a:lnTo>
                      <a:pt x="6979" y="5694"/>
                    </a:lnTo>
                    <a:lnTo>
                      <a:pt x="6953" y="5687"/>
                    </a:lnTo>
                    <a:lnTo>
                      <a:pt x="6926" y="5679"/>
                    </a:lnTo>
                    <a:lnTo>
                      <a:pt x="6900" y="5671"/>
                    </a:lnTo>
                    <a:lnTo>
                      <a:pt x="6875" y="5663"/>
                    </a:lnTo>
                    <a:lnTo>
                      <a:pt x="6850" y="5654"/>
                    </a:lnTo>
                    <a:lnTo>
                      <a:pt x="6826" y="5645"/>
                    </a:lnTo>
                    <a:lnTo>
                      <a:pt x="6802" y="5634"/>
                    </a:lnTo>
                    <a:lnTo>
                      <a:pt x="6778" y="5624"/>
                    </a:lnTo>
                    <a:lnTo>
                      <a:pt x="6755" y="5613"/>
                    </a:lnTo>
                    <a:lnTo>
                      <a:pt x="6710" y="5590"/>
                    </a:lnTo>
                    <a:lnTo>
                      <a:pt x="6665" y="5566"/>
                    </a:lnTo>
                    <a:lnTo>
                      <a:pt x="6622" y="5541"/>
                    </a:lnTo>
                    <a:lnTo>
                      <a:pt x="6580" y="5513"/>
                    </a:lnTo>
                    <a:lnTo>
                      <a:pt x="6537" y="5485"/>
                    </a:lnTo>
                    <a:lnTo>
                      <a:pt x="6497" y="5455"/>
                    </a:lnTo>
                    <a:lnTo>
                      <a:pt x="6477" y="5441"/>
                    </a:lnTo>
                    <a:lnTo>
                      <a:pt x="6458" y="5424"/>
                    </a:lnTo>
                    <a:lnTo>
                      <a:pt x="6438" y="5408"/>
                    </a:lnTo>
                    <a:lnTo>
                      <a:pt x="6419" y="5390"/>
                    </a:lnTo>
                    <a:lnTo>
                      <a:pt x="6401" y="5372"/>
                    </a:lnTo>
                    <a:lnTo>
                      <a:pt x="6382" y="5354"/>
                    </a:lnTo>
                    <a:lnTo>
                      <a:pt x="6364" y="5336"/>
                    </a:lnTo>
                    <a:lnTo>
                      <a:pt x="6346" y="5317"/>
                    </a:lnTo>
                    <a:lnTo>
                      <a:pt x="6311" y="5277"/>
                    </a:lnTo>
                    <a:lnTo>
                      <a:pt x="6277" y="5237"/>
                    </a:lnTo>
                    <a:lnTo>
                      <a:pt x="6243" y="5196"/>
                    </a:lnTo>
                    <a:lnTo>
                      <a:pt x="6212" y="5156"/>
                    </a:lnTo>
                    <a:lnTo>
                      <a:pt x="6151" y="5079"/>
                    </a:lnTo>
                    <a:lnTo>
                      <a:pt x="6094" y="5009"/>
                    </a:lnTo>
                    <a:lnTo>
                      <a:pt x="6068" y="4977"/>
                    </a:lnTo>
                    <a:lnTo>
                      <a:pt x="6041" y="4950"/>
                    </a:lnTo>
                    <a:lnTo>
                      <a:pt x="6029" y="4937"/>
                    </a:lnTo>
                    <a:lnTo>
                      <a:pt x="6017" y="4927"/>
                    </a:lnTo>
                    <a:lnTo>
                      <a:pt x="6005" y="4916"/>
                    </a:lnTo>
                    <a:lnTo>
                      <a:pt x="5994" y="4907"/>
                    </a:lnTo>
                    <a:lnTo>
                      <a:pt x="5963" y="4957"/>
                    </a:lnTo>
                    <a:lnTo>
                      <a:pt x="5930" y="5008"/>
                    </a:lnTo>
                    <a:lnTo>
                      <a:pt x="5894" y="5056"/>
                    </a:lnTo>
                    <a:lnTo>
                      <a:pt x="5856" y="5102"/>
                    </a:lnTo>
                    <a:lnTo>
                      <a:pt x="5815" y="5148"/>
                    </a:lnTo>
                    <a:lnTo>
                      <a:pt x="5772" y="5193"/>
                    </a:lnTo>
                    <a:lnTo>
                      <a:pt x="5726" y="5235"/>
                    </a:lnTo>
                    <a:lnTo>
                      <a:pt x="5679" y="5277"/>
                    </a:lnTo>
                    <a:lnTo>
                      <a:pt x="5630" y="5317"/>
                    </a:lnTo>
                    <a:lnTo>
                      <a:pt x="5579" y="5354"/>
                    </a:lnTo>
                    <a:lnTo>
                      <a:pt x="5527" y="5391"/>
                    </a:lnTo>
                    <a:lnTo>
                      <a:pt x="5473" y="5427"/>
                    </a:lnTo>
                    <a:lnTo>
                      <a:pt x="5420" y="5461"/>
                    </a:lnTo>
                    <a:lnTo>
                      <a:pt x="5365" y="5492"/>
                    </a:lnTo>
                    <a:lnTo>
                      <a:pt x="5309" y="5522"/>
                    </a:lnTo>
                    <a:lnTo>
                      <a:pt x="5252" y="5550"/>
                    </a:lnTo>
                    <a:lnTo>
                      <a:pt x="5195" y="5576"/>
                    </a:lnTo>
                    <a:lnTo>
                      <a:pt x="5139" y="5602"/>
                    </a:lnTo>
                    <a:lnTo>
                      <a:pt x="5083" y="5624"/>
                    </a:lnTo>
                    <a:lnTo>
                      <a:pt x="5027" y="5645"/>
                    </a:lnTo>
                    <a:lnTo>
                      <a:pt x="4971" y="5664"/>
                    </a:lnTo>
                    <a:lnTo>
                      <a:pt x="4916" y="5680"/>
                    </a:lnTo>
                    <a:lnTo>
                      <a:pt x="4862" y="5695"/>
                    </a:lnTo>
                    <a:lnTo>
                      <a:pt x="4809" y="5708"/>
                    </a:lnTo>
                    <a:lnTo>
                      <a:pt x="4758" y="5718"/>
                    </a:lnTo>
                    <a:lnTo>
                      <a:pt x="4708" y="5727"/>
                    </a:lnTo>
                    <a:lnTo>
                      <a:pt x="4659" y="5733"/>
                    </a:lnTo>
                    <a:lnTo>
                      <a:pt x="4613" y="5736"/>
                    </a:lnTo>
                    <a:lnTo>
                      <a:pt x="4567" y="5738"/>
                    </a:lnTo>
                    <a:lnTo>
                      <a:pt x="4525" y="5737"/>
                    </a:lnTo>
                    <a:lnTo>
                      <a:pt x="4485" y="5734"/>
                    </a:lnTo>
                    <a:lnTo>
                      <a:pt x="4448" y="5729"/>
                    </a:lnTo>
                    <a:lnTo>
                      <a:pt x="4394" y="5726"/>
                    </a:lnTo>
                    <a:lnTo>
                      <a:pt x="4341" y="5718"/>
                    </a:lnTo>
                    <a:lnTo>
                      <a:pt x="4288" y="5707"/>
                    </a:lnTo>
                    <a:lnTo>
                      <a:pt x="4236" y="5691"/>
                    </a:lnTo>
                    <a:lnTo>
                      <a:pt x="4185" y="5670"/>
                    </a:lnTo>
                    <a:lnTo>
                      <a:pt x="4136" y="5646"/>
                    </a:lnTo>
                    <a:lnTo>
                      <a:pt x="4087" y="5617"/>
                    </a:lnTo>
                    <a:lnTo>
                      <a:pt x="4040" y="5586"/>
                    </a:lnTo>
                    <a:lnTo>
                      <a:pt x="3993" y="5550"/>
                    </a:lnTo>
                    <a:lnTo>
                      <a:pt x="3948" y="5511"/>
                    </a:lnTo>
                    <a:lnTo>
                      <a:pt x="3903" y="5470"/>
                    </a:lnTo>
                    <a:lnTo>
                      <a:pt x="3861" y="5425"/>
                    </a:lnTo>
                    <a:lnTo>
                      <a:pt x="3820" y="5378"/>
                    </a:lnTo>
                    <a:lnTo>
                      <a:pt x="3779" y="5328"/>
                    </a:lnTo>
                    <a:lnTo>
                      <a:pt x="3741" y="5277"/>
                    </a:lnTo>
                    <a:lnTo>
                      <a:pt x="3704" y="5222"/>
                    </a:lnTo>
                    <a:lnTo>
                      <a:pt x="3669" y="5166"/>
                    </a:lnTo>
                    <a:lnTo>
                      <a:pt x="3637" y="5108"/>
                    </a:lnTo>
                    <a:lnTo>
                      <a:pt x="3605" y="5050"/>
                    </a:lnTo>
                    <a:lnTo>
                      <a:pt x="3575" y="4989"/>
                    </a:lnTo>
                    <a:lnTo>
                      <a:pt x="3548" y="4928"/>
                    </a:lnTo>
                    <a:lnTo>
                      <a:pt x="3522" y="4865"/>
                    </a:lnTo>
                    <a:lnTo>
                      <a:pt x="3499" y="4801"/>
                    </a:lnTo>
                    <a:lnTo>
                      <a:pt x="3478" y="4737"/>
                    </a:lnTo>
                    <a:lnTo>
                      <a:pt x="3459" y="4673"/>
                    </a:lnTo>
                    <a:lnTo>
                      <a:pt x="3442" y="4609"/>
                    </a:lnTo>
                    <a:lnTo>
                      <a:pt x="3428" y="4544"/>
                    </a:lnTo>
                    <a:lnTo>
                      <a:pt x="3416" y="4480"/>
                    </a:lnTo>
                    <a:lnTo>
                      <a:pt x="3407" y="4416"/>
                    </a:lnTo>
                    <a:lnTo>
                      <a:pt x="3400" y="4353"/>
                    </a:lnTo>
                    <a:lnTo>
                      <a:pt x="3397" y="4291"/>
                    </a:lnTo>
                    <a:lnTo>
                      <a:pt x="3394" y="4229"/>
                    </a:lnTo>
                    <a:lnTo>
                      <a:pt x="3395" y="4041"/>
                    </a:lnTo>
                    <a:lnTo>
                      <a:pt x="3398" y="3961"/>
                    </a:lnTo>
                    <a:lnTo>
                      <a:pt x="3403" y="3879"/>
                    </a:lnTo>
                    <a:lnTo>
                      <a:pt x="3413" y="3797"/>
                    </a:lnTo>
                    <a:lnTo>
                      <a:pt x="3427" y="3714"/>
                    </a:lnTo>
                    <a:lnTo>
                      <a:pt x="3445" y="3630"/>
                    </a:lnTo>
                    <a:lnTo>
                      <a:pt x="3465" y="3546"/>
                    </a:lnTo>
                    <a:lnTo>
                      <a:pt x="3491" y="3463"/>
                    </a:lnTo>
                    <a:lnTo>
                      <a:pt x="3518" y="3379"/>
                    </a:lnTo>
                    <a:lnTo>
                      <a:pt x="3549" y="3296"/>
                    </a:lnTo>
                    <a:lnTo>
                      <a:pt x="3584" y="3214"/>
                    </a:lnTo>
                    <a:lnTo>
                      <a:pt x="3621" y="3132"/>
                    </a:lnTo>
                    <a:lnTo>
                      <a:pt x="3661" y="3052"/>
                    </a:lnTo>
                    <a:lnTo>
                      <a:pt x="3704" y="2974"/>
                    </a:lnTo>
                    <a:lnTo>
                      <a:pt x="3750" y="2898"/>
                    </a:lnTo>
                    <a:lnTo>
                      <a:pt x="3797" y="2822"/>
                    </a:lnTo>
                    <a:lnTo>
                      <a:pt x="3848" y="2749"/>
                    </a:lnTo>
                    <a:lnTo>
                      <a:pt x="3902" y="2680"/>
                    </a:lnTo>
                    <a:lnTo>
                      <a:pt x="3957" y="2613"/>
                    </a:lnTo>
                    <a:lnTo>
                      <a:pt x="4014" y="2549"/>
                    </a:lnTo>
                    <a:lnTo>
                      <a:pt x="4073" y="2486"/>
                    </a:lnTo>
                    <a:lnTo>
                      <a:pt x="4135" y="2430"/>
                    </a:lnTo>
                    <a:lnTo>
                      <a:pt x="4198" y="2375"/>
                    </a:lnTo>
                    <a:lnTo>
                      <a:pt x="4263" y="2326"/>
                    </a:lnTo>
                    <a:lnTo>
                      <a:pt x="4329" y="2279"/>
                    </a:lnTo>
                    <a:lnTo>
                      <a:pt x="4398" y="2238"/>
                    </a:lnTo>
                    <a:lnTo>
                      <a:pt x="4467" y="2202"/>
                    </a:lnTo>
                    <a:lnTo>
                      <a:pt x="4538" y="2171"/>
                    </a:lnTo>
                    <a:lnTo>
                      <a:pt x="4610" y="2144"/>
                    </a:lnTo>
                    <a:lnTo>
                      <a:pt x="4681" y="2124"/>
                    </a:lnTo>
                    <a:lnTo>
                      <a:pt x="4755" y="2108"/>
                    </a:lnTo>
                    <a:lnTo>
                      <a:pt x="4829" y="2099"/>
                    </a:lnTo>
                    <a:lnTo>
                      <a:pt x="4906" y="2095"/>
                    </a:lnTo>
                    <a:lnTo>
                      <a:pt x="5169" y="2096"/>
                    </a:lnTo>
                    <a:lnTo>
                      <a:pt x="5204" y="2097"/>
                    </a:lnTo>
                    <a:lnTo>
                      <a:pt x="5238" y="2100"/>
                    </a:lnTo>
                    <a:lnTo>
                      <a:pt x="5270" y="2103"/>
                    </a:lnTo>
                    <a:lnTo>
                      <a:pt x="5302" y="2108"/>
                    </a:lnTo>
                    <a:lnTo>
                      <a:pt x="5333" y="2114"/>
                    </a:lnTo>
                    <a:lnTo>
                      <a:pt x="5364" y="2122"/>
                    </a:lnTo>
                    <a:lnTo>
                      <a:pt x="5392" y="2130"/>
                    </a:lnTo>
                    <a:lnTo>
                      <a:pt x="5421" y="2140"/>
                    </a:lnTo>
                    <a:lnTo>
                      <a:pt x="5448" y="2150"/>
                    </a:lnTo>
                    <a:lnTo>
                      <a:pt x="5475" y="2162"/>
                    </a:lnTo>
                    <a:lnTo>
                      <a:pt x="5500" y="2173"/>
                    </a:lnTo>
                    <a:lnTo>
                      <a:pt x="5525" y="2187"/>
                    </a:lnTo>
                    <a:lnTo>
                      <a:pt x="5550" y="2201"/>
                    </a:lnTo>
                    <a:lnTo>
                      <a:pt x="5574" y="2215"/>
                    </a:lnTo>
                    <a:lnTo>
                      <a:pt x="5597" y="2230"/>
                    </a:lnTo>
                    <a:lnTo>
                      <a:pt x="5620" y="2246"/>
                    </a:lnTo>
                    <a:lnTo>
                      <a:pt x="5665" y="2277"/>
                    </a:lnTo>
                    <a:lnTo>
                      <a:pt x="5708" y="2311"/>
                    </a:lnTo>
                    <a:lnTo>
                      <a:pt x="5751" y="2346"/>
                    </a:lnTo>
                    <a:lnTo>
                      <a:pt x="5793" y="2380"/>
                    </a:lnTo>
                    <a:lnTo>
                      <a:pt x="5834" y="2414"/>
                    </a:lnTo>
                    <a:lnTo>
                      <a:pt x="5875" y="2448"/>
                    </a:lnTo>
                    <a:lnTo>
                      <a:pt x="5917" y="2479"/>
                    </a:lnTo>
                    <a:lnTo>
                      <a:pt x="5960" y="2510"/>
                    </a:lnTo>
                    <a:close/>
                    <a:moveTo>
                      <a:pt x="12133" y="6302"/>
                    </a:moveTo>
                    <a:lnTo>
                      <a:pt x="12135" y="5328"/>
                    </a:lnTo>
                    <a:lnTo>
                      <a:pt x="12134" y="5266"/>
                    </a:lnTo>
                    <a:lnTo>
                      <a:pt x="12132" y="5205"/>
                    </a:lnTo>
                    <a:lnTo>
                      <a:pt x="12127" y="5145"/>
                    </a:lnTo>
                    <a:lnTo>
                      <a:pt x="12122" y="5086"/>
                    </a:lnTo>
                    <a:lnTo>
                      <a:pt x="12115" y="5028"/>
                    </a:lnTo>
                    <a:lnTo>
                      <a:pt x="12107" y="4971"/>
                    </a:lnTo>
                    <a:lnTo>
                      <a:pt x="12098" y="4913"/>
                    </a:lnTo>
                    <a:lnTo>
                      <a:pt x="12087" y="4857"/>
                    </a:lnTo>
                    <a:lnTo>
                      <a:pt x="12077" y="4801"/>
                    </a:lnTo>
                    <a:lnTo>
                      <a:pt x="12065" y="4747"/>
                    </a:lnTo>
                    <a:lnTo>
                      <a:pt x="12052" y="4692"/>
                    </a:lnTo>
                    <a:lnTo>
                      <a:pt x="12038" y="4640"/>
                    </a:lnTo>
                    <a:lnTo>
                      <a:pt x="12010" y="4534"/>
                    </a:lnTo>
                    <a:lnTo>
                      <a:pt x="11981" y="4431"/>
                    </a:lnTo>
                    <a:lnTo>
                      <a:pt x="11951" y="4330"/>
                    </a:lnTo>
                    <a:lnTo>
                      <a:pt x="11921" y="4233"/>
                    </a:lnTo>
                    <a:lnTo>
                      <a:pt x="11893" y="4136"/>
                    </a:lnTo>
                    <a:lnTo>
                      <a:pt x="11866" y="4042"/>
                    </a:lnTo>
                    <a:lnTo>
                      <a:pt x="11854" y="3995"/>
                    </a:lnTo>
                    <a:lnTo>
                      <a:pt x="11843" y="3949"/>
                    </a:lnTo>
                    <a:lnTo>
                      <a:pt x="11832" y="3904"/>
                    </a:lnTo>
                    <a:lnTo>
                      <a:pt x="11823" y="3858"/>
                    </a:lnTo>
                    <a:lnTo>
                      <a:pt x="11814" y="3813"/>
                    </a:lnTo>
                    <a:lnTo>
                      <a:pt x="11808" y="3768"/>
                    </a:lnTo>
                    <a:lnTo>
                      <a:pt x="11802" y="3724"/>
                    </a:lnTo>
                    <a:lnTo>
                      <a:pt x="11797" y="3680"/>
                    </a:lnTo>
                    <a:lnTo>
                      <a:pt x="11828" y="3718"/>
                    </a:lnTo>
                    <a:lnTo>
                      <a:pt x="11858" y="3762"/>
                    </a:lnTo>
                    <a:lnTo>
                      <a:pt x="11886" y="3811"/>
                    </a:lnTo>
                    <a:lnTo>
                      <a:pt x="11916" y="3866"/>
                    </a:lnTo>
                    <a:lnTo>
                      <a:pt x="11944" y="3927"/>
                    </a:lnTo>
                    <a:lnTo>
                      <a:pt x="11972" y="3992"/>
                    </a:lnTo>
                    <a:lnTo>
                      <a:pt x="11999" y="4062"/>
                    </a:lnTo>
                    <a:lnTo>
                      <a:pt x="12027" y="4136"/>
                    </a:lnTo>
                    <a:lnTo>
                      <a:pt x="12053" y="4215"/>
                    </a:lnTo>
                    <a:lnTo>
                      <a:pt x="12079" y="4296"/>
                    </a:lnTo>
                    <a:lnTo>
                      <a:pt x="12104" y="4381"/>
                    </a:lnTo>
                    <a:lnTo>
                      <a:pt x="12128" y="4468"/>
                    </a:lnTo>
                    <a:lnTo>
                      <a:pt x="12152" y="4559"/>
                    </a:lnTo>
                    <a:lnTo>
                      <a:pt x="12175" y="4651"/>
                    </a:lnTo>
                    <a:lnTo>
                      <a:pt x="12197" y="4745"/>
                    </a:lnTo>
                    <a:lnTo>
                      <a:pt x="12218" y="4840"/>
                    </a:lnTo>
                    <a:lnTo>
                      <a:pt x="12238" y="4937"/>
                    </a:lnTo>
                    <a:lnTo>
                      <a:pt x="12257" y="5035"/>
                    </a:lnTo>
                    <a:lnTo>
                      <a:pt x="12275" y="5134"/>
                    </a:lnTo>
                    <a:lnTo>
                      <a:pt x="12292" y="5231"/>
                    </a:lnTo>
                    <a:lnTo>
                      <a:pt x="12308" y="5330"/>
                    </a:lnTo>
                    <a:lnTo>
                      <a:pt x="12323" y="5428"/>
                    </a:lnTo>
                    <a:lnTo>
                      <a:pt x="12337" y="5525"/>
                    </a:lnTo>
                    <a:lnTo>
                      <a:pt x="12348" y="5620"/>
                    </a:lnTo>
                    <a:lnTo>
                      <a:pt x="12360" y="5714"/>
                    </a:lnTo>
                    <a:lnTo>
                      <a:pt x="12369" y="5807"/>
                    </a:lnTo>
                    <a:lnTo>
                      <a:pt x="12378" y="5897"/>
                    </a:lnTo>
                    <a:lnTo>
                      <a:pt x="12384" y="5984"/>
                    </a:lnTo>
                    <a:lnTo>
                      <a:pt x="12390" y="6069"/>
                    </a:lnTo>
                    <a:lnTo>
                      <a:pt x="12394" y="6150"/>
                    </a:lnTo>
                    <a:lnTo>
                      <a:pt x="12396" y="6228"/>
                    </a:lnTo>
                    <a:lnTo>
                      <a:pt x="12397" y="6303"/>
                    </a:lnTo>
                    <a:lnTo>
                      <a:pt x="12394" y="6469"/>
                    </a:lnTo>
                    <a:lnTo>
                      <a:pt x="12386" y="6633"/>
                    </a:lnTo>
                    <a:lnTo>
                      <a:pt x="12375" y="6795"/>
                    </a:lnTo>
                    <a:lnTo>
                      <a:pt x="12359" y="6956"/>
                    </a:lnTo>
                    <a:lnTo>
                      <a:pt x="12338" y="7114"/>
                    </a:lnTo>
                    <a:lnTo>
                      <a:pt x="12313" y="7271"/>
                    </a:lnTo>
                    <a:lnTo>
                      <a:pt x="12285" y="7426"/>
                    </a:lnTo>
                    <a:lnTo>
                      <a:pt x="12252" y="7578"/>
                    </a:lnTo>
                    <a:lnTo>
                      <a:pt x="12216" y="7728"/>
                    </a:lnTo>
                    <a:lnTo>
                      <a:pt x="12176" y="7878"/>
                    </a:lnTo>
                    <a:lnTo>
                      <a:pt x="12133" y="8024"/>
                    </a:lnTo>
                    <a:lnTo>
                      <a:pt x="12086" y="8167"/>
                    </a:lnTo>
                    <a:lnTo>
                      <a:pt x="12036" y="8309"/>
                    </a:lnTo>
                    <a:lnTo>
                      <a:pt x="11985" y="8447"/>
                    </a:lnTo>
                    <a:lnTo>
                      <a:pt x="11928" y="8584"/>
                    </a:lnTo>
                    <a:lnTo>
                      <a:pt x="11870" y="8719"/>
                    </a:lnTo>
                    <a:lnTo>
                      <a:pt x="11810" y="8850"/>
                    </a:lnTo>
                    <a:lnTo>
                      <a:pt x="11747" y="8979"/>
                    </a:lnTo>
                    <a:lnTo>
                      <a:pt x="11681" y="9106"/>
                    </a:lnTo>
                    <a:lnTo>
                      <a:pt x="11613" y="9230"/>
                    </a:lnTo>
                    <a:lnTo>
                      <a:pt x="11544" y="9351"/>
                    </a:lnTo>
                    <a:lnTo>
                      <a:pt x="11473" y="9469"/>
                    </a:lnTo>
                    <a:lnTo>
                      <a:pt x="11400" y="9585"/>
                    </a:lnTo>
                    <a:lnTo>
                      <a:pt x="11325" y="9697"/>
                    </a:lnTo>
                    <a:lnTo>
                      <a:pt x="11248" y="9807"/>
                    </a:lnTo>
                    <a:lnTo>
                      <a:pt x="11170" y="9913"/>
                    </a:lnTo>
                    <a:lnTo>
                      <a:pt x="11092" y="10017"/>
                    </a:lnTo>
                    <a:lnTo>
                      <a:pt x="11013" y="10117"/>
                    </a:lnTo>
                    <a:lnTo>
                      <a:pt x="10931" y="10215"/>
                    </a:lnTo>
                    <a:lnTo>
                      <a:pt x="10850" y="10308"/>
                    </a:lnTo>
                    <a:lnTo>
                      <a:pt x="10768" y="10399"/>
                    </a:lnTo>
                    <a:lnTo>
                      <a:pt x="10686" y="10486"/>
                    </a:lnTo>
                    <a:lnTo>
                      <a:pt x="10611" y="10563"/>
                    </a:lnTo>
                    <a:lnTo>
                      <a:pt x="10530" y="10639"/>
                    </a:lnTo>
                    <a:lnTo>
                      <a:pt x="10445" y="10717"/>
                    </a:lnTo>
                    <a:lnTo>
                      <a:pt x="10355" y="10796"/>
                    </a:lnTo>
                    <a:lnTo>
                      <a:pt x="10260" y="10875"/>
                    </a:lnTo>
                    <a:lnTo>
                      <a:pt x="10159" y="10954"/>
                    </a:lnTo>
                    <a:lnTo>
                      <a:pt x="10056" y="11034"/>
                    </a:lnTo>
                    <a:lnTo>
                      <a:pt x="9948" y="11113"/>
                    </a:lnTo>
                    <a:lnTo>
                      <a:pt x="9837" y="11191"/>
                    </a:lnTo>
                    <a:lnTo>
                      <a:pt x="9720" y="11269"/>
                    </a:lnTo>
                    <a:lnTo>
                      <a:pt x="9602" y="11346"/>
                    </a:lnTo>
                    <a:lnTo>
                      <a:pt x="9479" y="11422"/>
                    </a:lnTo>
                    <a:lnTo>
                      <a:pt x="9355" y="11495"/>
                    </a:lnTo>
                    <a:lnTo>
                      <a:pt x="9227" y="11568"/>
                    </a:lnTo>
                    <a:lnTo>
                      <a:pt x="9095" y="11638"/>
                    </a:lnTo>
                    <a:lnTo>
                      <a:pt x="8962" y="11708"/>
                    </a:lnTo>
                    <a:lnTo>
                      <a:pt x="8827" y="11774"/>
                    </a:lnTo>
                    <a:lnTo>
                      <a:pt x="8689" y="11837"/>
                    </a:lnTo>
                    <a:lnTo>
                      <a:pt x="8550" y="11898"/>
                    </a:lnTo>
                    <a:lnTo>
                      <a:pt x="8409" y="11956"/>
                    </a:lnTo>
                    <a:lnTo>
                      <a:pt x="8266" y="12010"/>
                    </a:lnTo>
                    <a:lnTo>
                      <a:pt x="8123" y="12061"/>
                    </a:lnTo>
                    <a:lnTo>
                      <a:pt x="7978" y="12108"/>
                    </a:lnTo>
                    <a:lnTo>
                      <a:pt x="7832" y="12151"/>
                    </a:lnTo>
                    <a:lnTo>
                      <a:pt x="7686" y="12190"/>
                    </a:lnTo>
                    <a:lnTo>
                      <a:pt x="7539" y="12225"/>
                    </a:lnTo>
                    <a:lnTo>
                      <a:pt x="7392" y="12254"/>
                    </a:lnTo>
                    <a:lnTo>
                      <a:pt x="7245" y="12278"/>
                    </a:lnTo>
                    <a:lnTo>
                      <a:pt x="7098" y="12298"/>
                    </a:lnTo>
                    <a:lnTo>
                      <a:pt x="6951" y="12313"/>
                    </a:lnTo>
                    <a:lnTo>
                      <a:pt x="6805" y="12322"/>
                    </a:lnTo>
                    <a:lnTo>
                      <a:pt x="6660" y="12325"/>
                    </a:lnTo>
                    <a:lnTo>
                      <a:pt x="6676" y="12317"/>
                    </a:lnTo>
                    <a:lnTo>
                      <a:pt x="6712" y="12307"/>
                    </a:lnTo>
                    <a:lnTo>
                      <a:pt x="6764" y="12292"/>
                    </a:lnTo>
                    <a:lnTo>
                      <a:pt x="6829" y="12273"/>
                    </a:lnTo>
                    <a:lnTo>
                      <a:pt x="6907" y="12251"/>
                    </a:lnTo>
                    <a:lnTo>
                      <a:pt x="6994" y="12228"/>
                    </a:lnTo>
                    <a:lnTo>
                      <a:pt x="7087" y="12203"/>
                    </a:lnTo>
                    <a:lnTo>
                      <a:pt x="7185" y="12177"/>
                    </a:lnTo>
                    <a:lnTo>
                      <a:pt x="7284" y="12149"/>
                    </a:lnTo>
                    <a:lnTo>
                      <a:pt x="7381" y="12123"/>
                    </a:lnTo>
                    <a:lnTo>
                      <a:pt x="7476" y="12098"/>
                    </a:lnTo>
                    <a:lnTo>
                      <a:pt x="7564" y="12073"/>
                    </a:lnTo>
                    <a:lnTo>
                      <a:pt x="7643" y="12051"/>
                    </a:lnTo>
                    <a:lnTo>
                      <a:pt x="7712" y="12031"/>
                    </a:lnTo>
                    <a:lnTo>
                      <a:pt x="7767" y="12016"/>
                    </a:lnTo>
                    <a:lnTo>
                      <a:pt x="7806" y="12003"/>
                    </a:lnTo>
                    <a:lnTo>
                      <a:pt x="7874" y="11980"/>
                    </a:lnTo>
                    <a:lnTo>
                      <a:pt x="7941" y="11955"/>
                    </a:lnTo>
                    <a:lnTo>
                      <a:pt x="8005" y="11929"/>
                    </a:lnTo>
                    <a:lnTo>
                      <a:pt x="8069" y="11903"/>
                    </a:lnTo>
                    <a:lnTo>
                      <a:pt x="8130" y="11877"/>
                    </a:lnTo>
                    <a:lnTo>
                      <a:pt x="8190" y="11850"/>
                    </a:lnTo>
                    <a:lnTo>
                      <a:pt x="8249" y="11821"/>
                    </a:lnTo>
                    <a:lnTo>
                      <a:pt x="8309" y="11793"/>
                    </a:lnTo>
                    <a:lnTo>
                      <a:pt x="8368" y="11763"/>
                    </a:lnTo>
                    <a:lnTo>
                      <a:pt x="8426" y="11734"/>
                    </a:lnTo>
                    <a:lnTo>
                      <a:pt x="8484" y="11704"/>
                    </a:lnTo>
                    <a:lnTo>
                      <a:pt x="8542" y="11675"/>
                    </a:lnTo>
                    <a:lnTo>
                      <a:pt x="8602" y="11645"/>
                    </a:lnTo>
                    <a:lnTo>
                      <a:pt x="8662" y="11614"/>
                    </a:lnTo>
                    <a:lnTo>
                      <a:pt x="8722" y="11585"/>
                    </a:lnTo>
                    <a:lnTo>
                      <a:pt x="8785" y="11554"/>
                    </a:lnTo>
                    <a:lnTo>
                      <a:pt x="8844" y="11525"/>
                    </a:lnTo>
                    <a:lnTo>
                      <a:pt x="8902" y="11493"/>
                    </a:lnTo>
                    <a:lnTo>
                      <a:pt x="8959" y="11462"/>
                    </a:lnTo>
                    <a:lnTo>
                      <a:pt x="9016" y="11429"/>
                    </a:lnTo>
                    <a:lnTo>
                      <a:pt x="9071" y="11395"/>
                    </a:lnTo>
                    <a:lnTo>
                      <a:pt x="9126" y="11362"/>
                    </a:lnTo>
                    <a:lnTo>
                      <a:pt x="9180" y="11326"/>
                    </a:lnTo>
                    <a:lnTo>
                      <a:pt x="9233" y="11290"/>
                    </a:lnTo>
                    <a:lnTo>
                      <a:pt x="9286" y="11253"/>
                    </a:lnTo>
                    <a:lnTo>
                      <a:pt x="9338" y="11216"/>
                    </a:lnTo>
                    <a:lnTo>
                      <a:pt x="9388" y="11178"/>
                    </a:lnTo>
                    <a:lnTo>
                      <a:pt x="9439" y="11139"/>
                    </a:lnTo>
                    <a:lnTo>
                      <a:pt x="9489" y="11099"/>
                    </a:lnTo>
                    <a:lnTo>
                      <a:pt x="9537" y="11059"/>
                    </a:lnTo>
                    <a:lnTo>
                      <a:pt x="9586" y="11018"/>
                    </a:lnTo>
                    <a:lnTo>
                      <a:pt x="9635" y="10977"/>
                    </a:lnTo>
                    <a:lnTo>
                      <a:pt x="9682" y="10936"/>
                    </a:lnTo>
                    <a:lnTo>
                      <a:pt x="9729" y="10894"/>
                    </a:lnTo>
                    <a:lnTo>
                      <a:pt x="9776" y="10851"/>
                    </a:lnTo>
                    <a:lnTo>
                      <a:pt x="9823" y="10808"/>
                    </a:lnTo>
                    <a:lnTo>
                      <a:pt x="9915" y="10721"/>
                    </a:lnTo>
                    <a:lnTo>
                      <a:pt x="10006" y="10634"/>
                    </a:lnTo>
                    <a:lnTo>
                      <a:pt x="10096" y="10546"/>
                    </a:lnTo>
                    <a:lnTo>
                      <a:pt x="10186" y="10457"/>
                    </a:lnTo>
                    <a:lnTo>
                      <a:pt x="10276" y="10368"/>
                    </a:lnTo>
                    <a:lnTo>
                      <a:pt x="10365" y="10279"/>
                    </a:lnTo>
                    <a:lnTo>
                      <a:pt x="10402" y="10241"/>
                    </a:lnTo>
                    <a:lnTo>
                      <a:pt x="10441" y="10201"/>
                    </a:lnTo>
                    <a:lnTo>
                      <a:pt x="10479" y="10159"/>
                    </a:lnTo>
                    <a:lnTo>
                      <a:pt x="10519" y="10115"/>
                    </a:lnTo>
                    <a:lnTo>
                      <a:pt x="10558" y="10069"/>
                    </a:lnTo>
                    <a:lnTo>
                      <a:pt x="10598" y="10020"/>
                    </a:lnTo>
                    <a:lnTo>
                      <a:pt x="10638" y="9971"/>
                    </a:lnTo>
                    <a:lnTo>
                      <a:pt x="10678" y="9919"/>
                    </a:lnTo>
                    <a:lnTo>
                      <a:pt x="10720" y="9867"/>
                    </a:lnTo>
                    <a:lnTo>
                      <a:pt x="10761" y="9813"/>
                    </a:lnTo>
                    <a:lnTo>
                      <a:pt x="10801" y="9757"/>
                    </a:lnTo>
                    <a:lnTo>
                      <a:pt x="10842" y="9702"/>
                    </a:lnTo>
                    <a:lnTo>
                      <a:pt x="10883" y="9644"/>
                    </a:lnTo>
                    <a:lnTo>
                      <a:pt x="10923" y="9586"/>
                    </a:lnTo>
                    <a:lnTo>
                      <a:pt x="10963" y="9527"/>
                    </a:lnTo>
                    <a:lnTo>
                      <a:pt x="11003" y="9468"/>
                    </a:lnTo>
                    <a:lnTo>
                      <a:pt x="11042" y="9408"/>
                    </a:lnTo>
                    <a:lnTo>
                      <a:pt x="11080" y="9348"/>
                    </a:lnTo>
                    <a:lnTo>
                      <a:pt x="11119" y="9289"/>
                    </a:lnTo>
                    <a:lnTo>
                      <a:pt x="11156" y="9228"/>
                    </a:lnTo>
                    <a:lnTo>
                      <a:pt x="11194" y="9168"/>
                    </a:lnTo>
                    <a:lnTo>
                      <a:pt x="11229" y="9108"/>
                    </a:lnTo>
                    <a:lnTo>
                      <a:pt x="11264" y="9049"/>
                    </a:lnTo>
                    <a:lnTo>
                      <a:pt x="11298" y="8989"/>
                    </a:lnTo>
                    <a:lnTo>
                      <a:pt x="11331" y="8931"/>
                    </a:lnTo>
                    <a:lnTo>
                      <a:pt x="11363" y="8873"/>
                    </a:lnTo>
                    <a:lnTo>
                      <a:pt x="11393" y="8816"/>
                    </a:lnTo>
                    <a:lnTo>
                      <a:pt x="11423" y="8761"/>
                    </a:lnTo>
                    <a:lnTo>
                      <a:pt x="11452" y="8705"/>
                    </a:lnTo>
                    <a:lnTo>
                      <a:pt x="11478" y="8651"/>
                    </a:lnTo>
                    <a:lnTo>
                      <a:pt x="11503" y="8600"/>
                    </a:lnTo>
                    <a:lnTo>
                      <a:pt x="11527" y="8548"/>
                    </a:lnTo>
                    <a:lnTo>
                      <a:pt x="11547" y="8504"/>
                    </a:lnTo>
                    <a:lnTo>
                      <a:pt x="11568" y="8456"/>
                    </a:lnTo>
                    <a:lnTo>
                      <a:pt x="11590" y="8403"/>
                    </a:lnTo>
                    <a:lnTo>
                      <a:pt x="11612" y="8348"/>
                    </a:lnTo>
                    <a:lnTo>
                      <a:pt x="11636" y="8289"/>
                    </a:lnTo>
                    <a:lnTo>
                      <a:pt x="11660" y="8227"/>
                    </a:lnTo>
                    <a:lnTo>
                      <a:pt x="11684" y="8162"/>
                    </a:lnTo>
                    <a:lnTo>
                      <a:pt x="11709" y="8094"/>
                    </a:lnTo>
                    <a:lnTo>
                      <a:pt x="11734" y="8024"/>
                    </a:lnTo>
                    <a:lnTo>
                      <a:pt x="11759" y="7952"/>
                    </a:lnTo>
                    <a:lnTo>
                      <a:pt x="11785" y="7879"/>
                    </a:lnTo>
                    <a:lnTo>
                      <a:pt x="11809" y="7803"/>
                    </a:lnTo>
                    <a:lnTo>
                      <a:pt x="11834" y="7726"/>
                    </a:lnTo>
                    <a:lnTo>
                      <a:pt x="11859" y="7648"/>
                    </a:lnTo>
                    <a:lnTo>
                      <a:pt x="11883" y="7570"/>
                    </a:lnTo>
                    <a:lnTo>
                      <a:pt x="11907" y="7490"/>
                    </a:lnTo>
                    <a:lnTo>
                      <a:pt x="11931" y="7410"/>
                    </a:lnTo>
                    <a:lnTo>
                      <a:pt x="11953" y="7330"/>
                    </a:lnTo>
                    <a:lnTo>
                      <a:pt x="11975" y="7249"/>
                    </a:lnTo>
                    <a:lnTo>
                      <a:pt x="11995" y="7169"/>
                    </a:lnTo>
                    <a:lnTo>
                      <a:pt x="12015" y="7089"/>
                    </a:lnTo>
                    <a:lnTo>
                      <a:pt x="12033" y="7009"/>
                    </a:lnTo>
                    <a:lnTo>
                      <a:pt x="12051" y="6931"/>
                    </a:lnTo>
                    <a:lnTo>
                      <a:pt x="12067" y="6854"/>
                    </a:lnTo>
                    <a:lnTo>
                      <a:pt x="12082" y="6778"/>
                    </a:lnTo>
                    <a:lnTo>
                      <a:pt x="12094" y="6703"/>
                    </a:lnTo>
                    <a:lnTo>
                      <a:pt x="12105" y="6631"/>
                    </a:lnTo>
                    <a:lnTo>
                      <a:pt x="12115" y="6560"/>
                    </a:lnTo>
                    <a:lnTo>
                      <a:pt x="12122" y="6492"/>
                    </a:lnTo>
                    <a:lnTo>
                      <a:pt x="12128" y="6426"/>
                    </a:lnTo>
                    <a:lnTo>
                      <a:pt x="12132" y="6363"/>
                    </a:lnTo>
                    <a:lnTo>
                      <a:pt x="12133" y="6302"/>
                    </a:lnTo>
                    <a:close/>
                    <a:moveTo>
                      <a:pt x="3737" y="2169"/>
                    </a:moveTo>
                    <a:lnTo>
                      <a:pt x="3738" y="2122"/>
                    </a:lnTo>
                    <a:lnTo>
                      <a:pt x="3743" y="2072"/>
                    </a:lnTo>
                    <a:lnTo>
                      <a:pt x="3751" y="2022"/>
                    </a:lnTo>
                    <a:lnTo>
                      <a:pt x="3760" y="1970"/>
                    </a:lnTo>
                    <a:lnTo>
                      <a:pt x="3773" y="1918"/>
                    </a:lnTo>
                    <a:lnTo>
                      <a:pt x="3788" y="1864"/>
                    </a:lnTo>
                    <a:lnTo>
                      <a:pt x="3806" y="1809"/>
                    </a:lnTo>
                    <a:lnTo>
                      <a:pt x="3826" y="1755"/>
                    </a:lnTo>
                    <a:lnTo>
                      <a:pt x="3848" y="1700"/>
                    </a:lnTo>
                    <a:lnTo>
                      <a:pt x="3872" y="1645"/>
                    </a:lnTo>
                    <a:lnTo>
                      <a:pt x="3899" y="1591"/>
                    </a:lnTo>
                    <a:lnTo>
                      <a:pt x="3926" y="1537"/>
                    </a:lnTo>
                    <a:lnTo>
                      <a:pt x="3956" y="1484"/>
                    </a:lnTo>
                    <a:lnTo>
                      <a:pt x="3988" y="1431"/>
                    </a:lnTo>
                    <a:lnTo>
                      <a:pt x="4020" y="1378"/>
                    </a:lnTo>
                    <a:lnTo>
                      <a:pt x="4055" y="1328"/>
                    </a:lnTo>
                    <a:lnTo>
                      <a:pt x="4091" y="1280"/>
                    </a:lnTo>
                    <a:lnTo>
                      <a:pt x="4128" y="1232"/>
                    </a:lnTo>
                    <a:lnTo>
                      <a:pt x="4166" y="1186"/>
                    </a:lnTo>
                    <a:lnTo>
                      <a:pt x="4206" y="1143"/>
                    </a:lnTo>
                    <a:lnTo>
                      <a:pt x="4246" y="1102"/>
                    </a:lnTo>
                    <a:lnTo>
                      <a:pt x="4287" y="1063"/>
                    </a:lnTo>
                    <a:lnTo>
                      <a:pt x="4329" y="1027"/>
                    </a:lnTo>
                    <a:lnTo>
                      <a:pt x="4372" y="994"/>
                    </a:lnTo>
                    <a:lnTo>
                      <a:pt x="4414" y="964"/>
                    </a:lnTo>
                    <a:lnTo>
                      <a:pt x="4457" y="938"/>
                    </a:lnTo>
                    <a:lnTo>
                      <a:pt x="4501" y="915"/>
                    </a:lnTo>
                    <a:lnTo>
                      <a:pt x="4544" y="895"/>
                    </a:lnTo>
                    <a:lnTo>
                      <a:pt x="4588" y="880"/>
                    </a:lnTo>
                    <a:lnTo>
                      <a:pt x="4632" y="868"/>
                    </a:lnTo>
                    <a:lnTo>
                      <a:pt x="4675" y="862"/>
                    </a:lnTo>
                    <a:lnTo>
                      <a:pt x="4718" y="859"/>
                    </a:lnTo>
                    <a:lnTo>
                      <a:pt x="4870" y="860"/>
                    </a:lnTo>
                    <a:lnTo>
                      <a:pt x="4902" y="860"/>
                    </a:lnTo>
                    <a:lnTo>
                      <a:pt x="4934" y="863"/>
                    </a:lnTo>
                    <a:lnTo>
                      <a:pt x="4964" y="866"/>
                    </a:lnTo>
                    <a:lnTo>
                      <a:pt x="4993" y="872"/>
                    </a:lnTo>
                    <a:lnTo>
                      <a:pt x="5022" y="878"/>
                    </a:lnTo>
                    <a:lnTo>
                      <a:pt x="5049" y="885"/>
                    </a:lnTo>
                    <a:lnTo>
                      <a:pt x="5076" y="894"/>
                    </a:lnTo>
                    <a:lnTo>
                      <a:pt x="5101" y="903"/>
                    </a:lnTo>
                    <a:lnTo>
                      <a:pt x="5127" y="914"/>
                    </a:lnTo>
                    <a:lnTo>
                      <a:pt x="5150" y="926"/>
                    </a:lnTo>
                    <a:lnTo>
                      <a:pt x="5173" y="939"/>
                    </a:lnTo>
                    <a:lnTo>
                      <a:pt x="5195" y="953"/>
                    </a:lnTo>
                    <a:lnTo>
                      <a:pt x="5217" y="967"/>
                    </a:lnTo>
                    <a:lnTo>
                      <a:pt x="5237" y="983"/>
                    </a:lnTo>
                    <a:lnTo>
                      <a:pt x="5257" y="999"/>
                    </a:lnTo>
                    <a:lnTo>
                      <a:pt x="5276" y="1016"/>
                    </a:lnTo>
                    <a:lnTo>
                      <a:pt x="5294" y="1034"/>
                    </a:lnTo>
                    <a:lnTo>
                      <a:pt x="5312" y="1052"/>
                    </a:lnTo>
                    <a:lnTo>
                      <a:pt x="5329" y="1071"/>
                    </a:lnTo>
                    <a:lnTo>
                      <a:pt x="5346" y="1090"/>
                    </a:lnTo>
                    <a:lnTo>
                      <a:pt x="5361" y="1110"/>
                    </a:lnTo>
                    <a:lnTo>
                      <a:pt x="5377" y="1131"/>
                    </a:lnTo>
                    <a:lnTo>
                      <a:pt x="5392" y="1151"/>
                    </a:lnTo>
                    <a:lnTo>
                      <a:pt x="5407" y="1172"/>
                    </a:lnTo>
                    <a:lnTo>
                      <a:pt x="5434" y="1215"/>
                    </a:lnTo>
                    <a:lnTo>
                      <a:pt x="5461" y="1260"/>
                    </a:lnTo>
                    <a:lnTo>
                      <a:pt x="5485" y="1304"/>
                    </a:lnTo>
                    <a:lnTo>
                      <a:pt x="5509" y="1348"/>
                    </a:lnTo>
                    <a:lnTo>
                      <a:pt x="5476" y="1338"/>
                    </a:lnTo>
                    <a:lnTo>
                      <a:pt x="5444" y="1328"/>
                    </a:lnTo>
                    <a:lnTo>
                      <a:pt x="5414" y="1317"/>
                    </a:lnTo>
                    <a:lnTo>
                      <a:pt x="5387" y="1306"/>
                    </a:lnTo>
                    <a:lnTo>
                      <a:pt x="5335" y="1281"/>
                    </a:lnTo>
                    <a:lnTo>
                      <a:pt x="5284" y="1255"/>
                    </a:lnTo>
                    <a:lnTo>
                      <a:pt x="5258" y="1244"/>
                    </a:lnTo>
                    <a:lnTo>
                      <a:pt x="5231" y="1233"/>
                    </a:lnTo>
                    <a:lnTo>
                      <a:pt x="5202" y="1223"/>
                    </a:lnTo>
                    <a:lnTo>
                      <a:pt x="5171" y="1214"/>
                    </a:lnTo>
                    <a:lnTo>
                      <a:pt x="5155" y="1210"/>
                    </a:lnTo>
                    <a:lnTo>
                      <a:pt x="5138" y="1207"/>
                    </a:lnTo>
                    <a:lnTo>
                      <a:pt x="5120" y="1204"/>
                    </a:lnTo>
                    <a:lnTo>
                      <a:pt x="5102" y="1202"/>
                    </a:lnTo>
                    <a:lnTo>
                      <a:pt x="5083" y="1200"/>
                    </a:lnTo>
                    <a:lnTo>
                      <a:pt x="5063" y="1199"/>
                    </a:lnTo>
                    <a:lnTo>
                      <a:pt x="5042" y="1198"/>
                    </a:lnTo>
                    <a:lnTo>
                      <a:pt x="5020" y="1197"/>
                    </a:lnTo>
                    <a:lnTo>
                      <a:pt x="4989" y="1198"/>
                    </a:lnTo>
                    <a:lnTo>
                      <a:pt x="4960" y="1199"/>
                    </a:lnTo>
                    <a:lnTo>
                      <a:pt x="4930" y="1202"/>
                    </a:lnTo>
                    <a:lnTo>
                      <a:pt x="4901" y="1205"/>
                    </a:lnTo>
                    <a:lnTo>
                      <a:pt x="4872" y="1209"/>
                    </a:lnTo>
                    <a:lnTo>
                      <a:pt x="4843" y="1214"/>
                    </a:lnTo>
                    <a:lnTo>
                      <a:pt x="4815" y="1221"/>
                    </a:lnTo>
                    <a:lnTo>
                      <a:pt x="4786" y="1227"/>
                    </a:lnTo>
                    <a:lnTo>
                      <a:pt x="4759" y="1235"/>
                    </a:lnTo>
                    <a:lnTo>
                      <a:pt x="4731" y="1244"/>
                    </a:lnTo>
                    <a:lnTo>
                      <a:pt x="4704" y="1252"/>
                    </a:lnTo>
                    <a:lnTo>
                      <a:pt x="4676" y="1262"/>
                    </a:lnTo>
                    <a:lnTo>
                      <a:pt x="4650" y="1272"/>
                    </a:lnTo>
                    <a:lnTo>
                      <a:pt x="4622" y="1283"/>
                    </a:lnTo>
                    <a:lnTo>
                      <a:pt x="4597" y="1294"/>
                    </a:lnTo>
                    <a:lnTo>
                      <a:pt x="4570" y="1306"/>
                    </a:lnTo>
                    <a:lnTo>
                      <a:pt x="4521" y="1331"/>
                    </a:lnTo>
                    <a:lnTo>
                      <a:pt x="4472" y="1357"/>
                    </a:lnTo>
                    <a:lnTo>
                      <a:pt x="4424" y="1385"/>
                    </a:lnTo>
                    <a:lnTo>
                      <a:pt x="4380" y="1412"/>
                    </a:lnTo>
                    <a:lnTo>
                      <a:pt x="4337" y="1440"/>
                    </a:lnTo>
                    <a:lnTo>
                      <a:pt x="4295" y="1470"/>
                    </a:lnTo>
                    <a:lnTo>
                      <a:pt x="4257" y="1498"/>
                    </a:lnTo>
                    <a:lnTo>
                      <a:pt x="4220" y="1526"/>
                    </a:lnTo>
                    <a:lnTo>
                      <a:pt x="4195" y="1547"/>
                    </a:lnTo>
                    <a:lnTo>
                      <a:pt x="4171" y="1568"/>
                    </a:lnTo>
                    <a:lnTo>
                      <a:pt x="4147" y="1588"/>
                    </a:lnTo>
                    <a:lnTo>
                      <a:pt x="4126" y="1609"/>
                    </a:lnTo>
                    <a:lnTo>
                      <a:pt x="4105" y="1630"/>
                    </a:lnTo>
                    <a:lnTo>
                      <a:pt x="4086" y="1650"/>
                    </a:lnTo>
                    <a:lnTo>
                      <a:pt x="4068" y="1671"/>
                    </a:lnTo>
                    <a:lnTo>
                      <a:pt x="4051" y="1691"/>
                    </a:lnTo>
                    <a:lnTo>
                      <a:pt x="4035" y="1711"/>
                    </a:lnTo>
                    <a:lnTo>
                      <a:pt x="4019" y="1732"/>
                    </a:lnTo>
                    <a:lnTo>
                      <a:pt x="4005" y="1752"/>
                    </a:lnTo>
                    <a:lnTo>
                      <a:pt x="3991" y="1772"/>
                    </a:lnTo>
                    <a:lnTo>
                      <a:pt x="3965" y="1812"/>
                    </a:lnTo>
                    <a:lnTo>
                      <a:pt x="3941" y="1851"/>
                    </a:lnTo>
                    <a:lnTo>
                      <a:pt x="3896" y="1931"/>
                    </a:lnTo>
                    <a:lnTo>
                      <a:pt x="3850" y="2011"/>
                    </a:lnTo>
                    <a:lnTo>
                      <a:pt x="3826" y="2050"/>
                    </a:lnTo>
                    <a:lnTo>
                      <a:pt x="3799" y="2090"/>
                    </a:lnTo>
                    <a:lnTo>
                      <a:pt x="3785" y="2110"/>
                    </a:lnTo>
                    <a:lnTo>
                      <a:pt x="3770" y="2129"/>
                    </a:lnTo>
                    <a:lnTo>
                      <a:pt x="3754" y="2149"/>
                    </a:lnTo>
                    <a:lnTo>
                      <a:pt x="3737" y="2169"/>
                    </a:lnTo>
                    <a:close/>
                    <a:moveTo>
                      <a:pt x="6300" y="1311"/>
                    </a:moveTo>
                    <a:lnTo>
                      <a:pt x="6302" y="1266"/>
                    </a:lnTo>
                    <a:lnTo>
                      <a:pt x="6304" y="1220"/>
                    </a:lnTo>
                    <a:lnTo>
                      <a:pt x="6307" y="1175"/>
                    </a:lnTo>
                    <a:lnTo>
                      <a:pt x="6312" y="1131"/>
                    </a:lnTo>
                    <a:lnTo>
                      <a:pt x="6317" y="1088"/>
                    </a:lnTo>
                    <a:lnTo>
                      <a:pt x="6326" y="1045"/>
                    </a:lnTo>
                    <a:lnTo>
                      <a:pt x="6334" y="1004"/>
                    </a:lnTo>
                    <a:lnTo>
                      <a:pt x="6345" y="963"/>
                    </a:lnTo>
                    <a:lnTo>
                      <a:pt x="6356" y="923"/>
                    </a:lnTo>
                    <a:lnTo>
                      <a:pt x="6370" y="884"/>
                    </a:lnTo>
                    <a:lnTo>
                      <a:pt x="6384" y="846"/>
                    </a:lnTo>
                    <a:lnTo>
                      <a:pt x="6400" y="811"/>
                    </a:lnTo>
                    <a:lnTo>
                      <a:pt x="6418" y="775"/>
                    </a:lnTo>
                    <a:lnTo>
                      <a:pt x="6437" y="741"/>
                    </a:lnTo>
                    <a:lnTo>
                      <a:pt x="6457" y="709"/>
                    </a:lnTo>
                    <a:lnTo>
                      <a:pt x="6478" y="677"/>
                    </a:lnTo>
                    <a:lnTo>
                      <a:pt x="6501" y="648"/>
                    </a:lnTo>
                    <a:lnTo>
                      <a:pt x="6526" y="619"/>
                    </a:lnTo>
                    <a:lnTo>
                      <a:pt x="6551" y="592"/>
                    </a:lnTo>
                    <a:lnTo>
                      <a:pt x="6579" y="567"/>
                    </a:lnTo>
                    <a:lnTo>
                      <a:pt x="6607" y="544"/>
                    </a:lnTo>
                    <a:lnTo>
                      <a:pt x="6638" y="522"/>
                    </a:lnTo>
                    <a:lnTo>
                      <a:pt x="6668" y="503"/>
                    </a:lnTo>
                    <a:lnTo>
                      <a:pt x="6702" y="484"/>
                    </a:lnTo>
                    <a:lnTo>
                      <a:pt x="6736" y="468"/>
                    </a:lnTo>
                    <a:lnTo>
                      <a:pt x="6772" y="454"/>
                    </a:lnTo>
                    <a:lnTo>
                      <a:pt x="6809" y="442"/>
                    </a:lnTo>
                    <a:lnTo>
                      <a:pt x="6848" y="431"/>
                    </a:lnTo>
                    <a:lnTo>
                      <a:pt x="6888" y="424"/>
                    </a:lnTo>
                    <a:lnTo>
                      <a:pt x="6930" y="419"/>
                    </a:lnTo>
                    <a:lnTo>
                      <a:pt x="6973" y="414"/>
                    </a:lnTo>
                    <a:lnTo>
                      <a:pt x="7017" y="413"/>
                    </a:lnTo>
                    <a:lnTo>
                      <a:pt x="7131" y="413"/>
                    </a:lnTo>
                    <a:lnTo>
                      <a:pt x="7180" y="415"/>
                    </a:lnTo>
                    <a:lnTo>
                      <a:pt x="7232" y="421"/>
                    </a:lnTo>
                    <a:lnTo>
                      <a:pt x="7285" y="429"/>
                    </a:lnTo>
                    <a:lnTo>
                      <a:pt x="7339" y="441"/>
                    </a:lnTo>
                    <a:lnTo>
                      <a:pt x="7393" y="455"/>
                    </a:lnTo>
                    <a:lnTo>
                      <a:pt x="7449" y="473"/>
                    </a:lnTo>
                    <a:lnTo>
                      <a:pt x="7505" y="493"/>
                    </a:lnTo>
                    <a:lnTo>
                      <a:pt x="7561" y="516"/>
                    </a:lnTo>
                    <a:lnTo>
                      <a:pt x="7617" y="542"/>
                    </a:lnTo>
                    <a:lnTo>
                      <a:pt x="7673" y="568"/>
                    </a:lnTo>
                    <a:lnTo>
                      <a:pt x="7730" y="597"/>
                    </a:lnTo>
                    <a:lnTo>
                      <a:pt x="7786" y="629"/>
                    </a:lnTo>
                    <a:lnTo>
                      <a:pt x="7841" y="662"/>
                    </a:lnTo>
                    <a:lnTo>
                      <a:pt x="7896" y="697"/>
                    </a:lnTo>
                    <a:lnTo>
                      <a:pt x="7950" y="733"/>
                    </a:lnTo>
                    <a:lnTo>
                      <a:pt x="8003" y="770"/>
                    </a:lnTo>
                    <a:lnTo>
                      <a:pt x="8054" y="809"/>
                    </a:lnTo>
                    <a:lnTo>
                      <a:pt x="8105" y="849"/>
                    </a:lnTo>
                    <a:lnTo>
                      <a:pt x="8153" y="890"/>
                    </a:lnTo>
                    <a:lnTo>
                      <a:pt x="8200" y="931"/>
                    </a:lnTo>
                    <a:lnTo>
                      <a:pt x="8244" y="973"/>
                    </a:lnTo>
                    <a:lnTo>
                      <a:pt x="8287" y="1015"/>
                    </a:lnTo>
                    <a:lnTo>
                      <a:pt x="8328" y="1057"/>
                    </a:lnTo>
                    <a:lnTo>
                      <a:pt x="8366" y="1100"/>
                    </a:lnTo>
                    <a:lnTo>
                      <a:pt x="8402" y="1142"/>
                    </a:lnTo>
                    <a:lnTo>
                      <a:pt x="8434" y="1185"/>
                    </a:lnTo>
                    <a:lnTo>
                      <a:pt x="8464" y="1227"/>
                    </a:lnTo>
                    <a:lnTo>
                      <a:pt x="8491" y="1268"/>
                    </a:lnTo>
                    <a:lnTo>
                      <a:pt x="8513" y="1309"/>
                    </a:lnTo>
                    <a:lnTo>
                      <a:pt x="8533" y="1350"/>
                    </a:lnTo>
                    <a:lnTo>
                      <a:pt x="8549" y="1389"/>
                    </a:lnTo>
                    <a:lnTo>
                      <a:pt x="8560" y="1427"/>
                    </a:lnTo>
                    <a:lnTo>
                      <a:pt x="8530" y="1406"/>
                    </a:lnTo>
                    <a:lnTo>
                      <a:pt x="8500" y="1384"/>
                    </a:lnTo>
                    <a:lnTo>
                      <a:pt x="8469" y="1361"/>
                    </a:lnTo>
                    <a:lnTo>
                      <a:pt x="8440" y="1336"/>
                    </a:lnTo>
                    <a:lnTo>
                      <a:pt x="8381" y="1286"/>
                    </a:lnTo>
                    <a:lnTo>
                      <a:pt x="8321" y="1234"/>
                    </a:lnTo>
                    <a:lnTo>
                      <a:pt x="8262" y="1182"/>
                    </a:lnTo>
                    <a:lnTo>
                      <a:pt x="8202" y="1128"/>
                    </a:lnTo>
                    <a:lnTo>
                      <a:pt x="8171" y="1102"/>
                    </a:lnTo>
                    <a:lnTo>
                      <a:pt x="8140" y="1076"/>
                    </a:lnTo>
                    <a:lnTo>
                      <a:pt x="8109" y="1050"/>
                    </a:lnTo>
                    <a:lnTo>
                      <a:pt x="8077" y="1025"/>
                    </a:lnTo>
                    <a:lnTo>
                      <a:pt x="8043" y="1001"/>
                    </a:lnTo>
                    <a:lnTo>
                      <a:pt x="8010" y="978"/>
                    </a:lnTo>
                    <a:lnTo>
                      <a:pt x="7976" y="955"/>
                    </a:lnTo>
                    <a:lnTo>
                      <a:pt x="7941" y="933"/>
                    </a:lnTo>
                    <a:lnTo>
                      <a:pt x="7905" y="913"/>
                    </a:lnTo>
                    <a:lnTo>
                      <a:pt x="7868" y="893"/>
                    </a:lnTo>
                    <a:lnTo>
                      <a:pt x="7830" y="875"/>
                    </a:lnTo>
                    <a:lnTo>
                      <a:pt x="7792" y="858"/>
                    </a:lnTo>
                    <a:lnTo>
                      <a:pt x="7751" y="842"/>
                    </a:lnTo>
                    <a:lnTo>
                      <a:pt x="7709" y="829"/>
                    </a:lnTo>
                    <a:lnTo>
                      <a:pt x="7667" y="817"/>
                    </a:lnTo>
                    <a:lnTo>
                      <a:pt x="7622" y="808"/>
                    </a:lnTo>
                    <a:lnTo>
                      <a:pt x="7577" y="799"/>
                    </a:lnTo>
                    <a:lnTo>
                      <a:pt x="7530" y="794"/>
                    </a:lnTo>
                    <a:lnTo>
                      <a:pt x="7482" y="790"/>
                    </a:lnTo>
                    <a:lnTo>
                      <a:pt x="7432" y="789"/>
                    </a:lnTo>
                    <a:lnTo>
                      <a:pt x="7244" y="789"/>
                    </a:lnTo>
                    <a:lnTo>
                      <a:pt x="7196" y="789"/>
                    </a:lnTo>
                    <a:lnTo>
                      <a:pt x="7152" y="791"/>
                    </a:lnTo>
                    <a:lnTo>
                      <a:pt x="7108" y="795"/>
                    </a:lnTo>
                    <a:lnTo>
                      <a:pt x="7067" y="800"/>
                    </a:lnTo>
                    <a:lnTo>
                      <a:pt x="7026" y="806"/>
                    </a:lnTo>
                    <a:lnTo>
                      <a:pt x="6988" y="814"/>
                    </a:lnTo>
                    <a:lnTo>
                      <a:pt x="6950" y="823"/>
                    </a:lnTo>
                    <a:lnTo>
                      <a:pt x="6914" y="833"/>
                    </a:lnTo>
                    <a:lnTo>
                      <a:pt x="6880" y="844"/>
                    </a:lnTo>
                    <a:lnTo>
                      <a:pt x="6846" y="857"/>
                    </a:lnTo>
                    <a:lnTo>
                      <a:pt x="6813" y="871"/>
                    </a:lnTo>
                    <a:lnTo>
                      <a:pt x="6783" y="885"/>
                    </a:lnTo>
                    <a:lnTo>
                      <a:pt x="6752" y="900"/>
                    </a:lnTo>
                    <a:lnTo>
                      <a:pt x="6723" y="917"/>
                    </a:lnTo>
                    <a:lnTo>
                      <a:pt x="6695" y="934"/>
                    </a:lnTo>
                    <a:lnTo>
                      <a:pt x="6667" y="952"/>
                    </a:lnTo>
                    <a:lnTo>
                      <a:pt x="6641" y="970"/>
                    </a:lnTo>
                    <a:lnTo>
                      <a:pt x="6615" y="990"/>
                    </a:lnTo>
                    <a:lnTo>
                      <a:pt x="6590" y="1010"/>
                    </a:lnTo>
                    <a:lnTo>
                      <a:pt x="6565" y="1031"/>
                    </a:lnTo>
                    <a:lnTo>
                      <a:pt x="6542" y="1052"/>
                    </a:lnTo>
                    <a:lnTo>
                      <a:pt x="6518" y="1075"/>
                    </a:lnTo>
                    <a:lnTo>
                      <a:pt x="6495" y="1097"/>
                    </a:lnTo>
                    <a:lnTo>
                      <a:pt x="6473" y="1120"/>
                    </a:lnTo>
                    <a:lnTo>
                      <a:pt x="6428" y="1166"/>
                    </a:lnTo>
                    <a:lnTo>
                      <a:pt x="6386" y="1214"/>
                    </a:lnTo>
                    <a:lnTo>
                      <a:pt x="6343" y="1263"/>
                    </a:lnTo>
                    <a:lnTo>
                      <a:pt x="6300" y="1311"/>
                    </a:lnTo>
                    <a:close/>
                    <a:moveTo>
                      <a:pt x="189" y="5872"/>
                    </a:moveTo>
                    <a:lnTo>
                      <a:pt x="192" y="5730"/>
                    </a:lnTo>
                    <a:lnTo>
                      <a:pt x="201" y="5588"/>
                    </a:lnTo>
                    <a:lnTo>
                      <a:pt x="215" y="5445"/>
                    </a:lnTo>
                    <a:lnTo>
                      <a:pt x="234" y="5303"/>
                    </a:lnTo>
                    <a:lnTo>
                      <a:pt x="258" y="5161"/>
                    </a:lnTo>
                    <a:lnTo>
                      <a:pt x="286" y="5019"/>
                    </a:lnTo>
                    <a:lnTo>
                      <a:pt x="319" y="4878"/>
                    </a:lnTo>
                    <a:lnTo>
                      <a:pt x="356" y="4738"/>
                    </a:lnTo>
                    <a:lnTo>
                      <a:pt x="397" y="4599"/>
                    </a:lnTo>
                    <a:lnTo>
                      <a:pt x="443" y="4461"/>
                    </a:lnTo>
                    <a:lnTo>
                      <a:pt x="492" y="4323"/>
                    </a:lnTo>
                    <a:lnTo>
                      <a:pt x="543" y="4188"/>
                    </a:lnTo>
                    <a:lnTo>
                      <a:pt x="598" y="4053"/>
                    </a:lnTo>
                    <a:lnTo>
                      <a:pt x="656" y="3920"/>
                    </a:lnTo>
                    <a:lnTo>
                      <a:pt x="716" y="3789"/>
                    </a:lnTo>
                    <a:lnTo>
                      <a:pt x="779" y="3661"/>
                    </a:lnTo>
                    <a:lnTo>
                      <a:pt x="845" y="3534"/>
                    </a:lnTo>
                    <a:lnTo>
                      <a:pt x="911" y="3410"/>
                    </a:lnTo>
                    <a:lnTo>
                      <a:pt x="980" y="3287"/>
                    </a:lnTo>
                    <a:lnTo>
                      <a:pt x="1051" y="3168"/>
                    </a:lnTo>
                    <a:lnTo>
                      <a:pt x="1123" y="3050"/>
                    </a:lnTo>
                    <a:lnTo>
                      <a:pt x="1196" y="2936"/>
                    </a:lnTo>
                    <a:lnTo>
                      <a:pt x="1269" y="2825"/>
                    </a:lnTo>
                    <a:lnTo>
                      <a:pt x="1344" y="2718"/>
                    </a:lnTo>
                    <a:lnTo>
                      <a:pt x="1419" y="2613"/>
                    </a:lnTo>
                    <a:lnTo>
                      <a:pt x="1494" y="2512"/>
                    </a:lnTo>
                    <a:lnTo>
                      <a:pt x="1569" y="2415"/>
                    </a:lnTo>
                    <a:lnTo>
                      <a:pt x="1644" y="2320"/>
                    </a:lnTo>
                    <a:lnTo>
                      <a:pt x="1718" y="2231"/>
                    </a:lnTo>
                    <a:lnTo>
                      <a:pt x="1792" y="2146"/>
                    </a:lnTo>
                    <a:lnTo>
                      <a:pt x="1865" y="2064"/>
                    </a:lnTo>
                    <a:lnTo>
                      <a:pt x="1937" y="1987"/>
                    </a:lnTo>
                    <a:lnTo>
                      <a:pt x="2007" y="1917"/>
                    </a:lnTo>
                    <a:lnTo>
                      <a:pt x="2082" y="1844"/>
                    </a:lnTo>
                    <a:lnTo>
                      <a:pt x="2162" y="1772"/>
                    </a:lnTo>
                    <a:lnTo>
                      <a:pt x="2248" y="1697"/>
                    </a:lnTo>
                    <a:lnTo>
                      <a:pt x="2338" y="1622"/>
                    </a:lnTo>
                    <a:lnTo>
                      <a:pt x="2433" y="1548"/>
                    </a:lnTo>
                    <a:lnTo>
                      <a:pt x="2533" y="1472"/>
                    </a:lnTo>
                    <a:lnTo>
                      <a:pt x="2636" y="1396"/>
                    </a:lnTo>
                    <a:lnTo>
                      <a:pt x="2743" y="1322"/>
                    </a:lnTo>
                    <a:lnTo>
                      <a:pt x="2854" y="1247"/>
                    </a:lnTo>
                    <a:lnTo>
                      <a:pt x="2968" y="1173"/>
                    </a:lnTo>
                    <a:lnTo>
                      <a:pt x="3087" y="1101"/>
                    </a:lnTo>
                    <a:lnTo>
                      <a:pt x="3207" y="1029"/>
                    </a:lnTo>
                    <a:lnTo>
                      <a:pt x="3331" y="959"/>
                    </a:lnTo>
                    <a:lnTo>
                      <a:pt x="3457" y="892"/>
                    </a:lnTo>
                    <a:lnTo>
                      <a:pt x="3586" y="825"/>
                    </a:lnTo>
                    <a:lnTo>
                      <a:pt x="3716" y="761"/>
                    </a:lnTo>
                    <a:lnTo>
                      <a:pt x="3848" y="699"/>
                    </a:lnTo>
                    <a:lnTo>
                      <a:pt x="3982" y="640"/>
                    </a:lnTo>
                    <a:lnTo>
                      <a:pt x="4118" y="585"/>
                    </a:lnTo>
                    <a:lnTo>
                      <a:pt x="4255" y="531"/>
                    </a:lnTo>
                    <a:lnTo>
                      <a:pt x="4393" y="482"/>
                    </a:lnTo>
                    <a:lnTo>
                      <a:pt x="4531" y="435"/>
                    </a:lnTo>
                    <a:lnTo>
                      <a:pt x="4670" y="393"/>
                    </a:lnTo>
                    <a:lnTo>
                      <a:pt x="4809" y="355"/>
                    </a:lnTo>
                    <a:lnTo>
                      <a:pt x="4949" y="322"/>
                    </a:lnTo>
                    <a:lnTo>
                      <a:pt x="5089" y="293"/>
                    </a:lnTo>
                    <a:lnTo>
                      <a:pt x="5227" y="269"/>
                    </a:lnTo>
                    <a:lnTo>
                      <a:pt x="5366" y="249"/>
                    </a:lnTo>
                    <a:lnTo>
                      <a:pt x="5503" y="236"/>
                    </a:lnTo>
                    <a:lnTo>
                      <a:pt x="5640" y="227"/>
                    </a:lnTo>
                    <a:lnTo>
                      <a:pt x="5775" y="224"/>
                    </a:lnTo>
                    <a:lnTo>
                      <a:pt x="5764" y="229"/>
                    </a:lnTo>
                    <a:lnTo>
                      <a:pt x="5751" y="236"/>
                    </a:lnTo>
                    <a:lnTo>
                      <a:pt x="5733" y="243"/>
                    </a:lnTo>
                    <a:lnTo>
                      <a:pt x="5711" y="250"/>
                    </a:lnTo>
                    <a:lnTo>
                      <a:pt x="5659" y="267"/>
                    </a:lnTo>
                    <a:lnTo>
                      <a:pt x="5595" y="285"/>
                    </a:lnTo>
                    <a:lnTo>
                      <a:pt x="5522" y="306"/>
                    </a:lnTo>
                    <a:lnTo>
                      <a:pt x="5442" y="328"/>
                    </a:lnTo>
                    <a:lnTo>
                      <a:pt x="5357" y="351"/>
                    </a:lnTo>
                    <a:lnTo>
                      <a:pt x="5268" y="374"/>
                    </a:lnTo>
                    <a:lnTo>
                      <a:pt x="5177" y="399"/>
                    </a:lnTo>
                    <a:lnTo>
                      <a:pt x="5087" y="423"/>
                    </a:lnTo>
                    <a:lnTo>
                      <a:pt x="5001" y="447"/>
                    </a:lnTo>
                    <a:lnTo>
                      <a:pt x="4917" y="470"/>
                    </a:lnTo>
                    <a:lnTo>
                      <a:pt x="4841" y="492"/>
                    </a:lnTo>
                    <a:lnTo>
                      <a:pt x="4772" y="512"/>
                    </a:lnTo>
                    <a:lnTo>
                      <a:pt x="4715" y="531"/>
                    </a:lnTo>
                    <a:lnTo>
                      <a:pt x="4670" y="548"/>
                    </a:lnTo>
                    <a:lnTo>
                      <a:pt x="4604" y="575"/>
                    </a:lnTo>
                    <a:lnTo>
                      <a:pt x="4540" y="601"/>
                    </a:lnTo>
                    <a:lnTo>
                      <a:pt x="4476" y="629"/>
                    </a:lnTo>
                    <a:lnTo>
                      <a:pt x="4415" y="656"/>
                    </a:lnTo>
                    <a:lnTo>
                      <a:pt x="4354" y="685"/>
                    </a:lnTo>
                    <a:lnTo>
                      <a:pt x="4294" y="712"/>
                    </a:lnTo>
                    <a:lnTo>
                      <a:pt x="4235" y="740"/>
                    </a:lnTo>
                    <a:lnTo>
                      <a:pt x="4177" y="770"/>
                    </a:lnTo>
                    <a:lnTo>
                      <a:pt x="4119" y="799"/>
                    </a:lnTo>
                    <a:lnTo>
                      <a:pt x="4061" y="829"/>
                    </a:lnTo>
                    <a:lnTo>
                      <a:pt x="4004" y="859"/>
                    </a:lnTo>
                    <a:lnTo>
                      <a:pt x="3946" y="890"/>
                    </a:lnTo>
                    <a:lnTo>
                      <a:pt x="3888" y="921"/>
                    </a:lnTo>
                    <a:lnTo>
                      <a:pt x="3830" y="954"/>
                    </a:lnTo>
                    <a:lnTo>
                      <a:pt x="3772" y="986"/>
                    </a:lnTo>
                    <a:lnTo>
                      <a:pt x="3714" y="1020"/>
                    </a:lnTo>
                    <a:lnTo>
                      <a:pt x="3651" y="1056"/>
                    </a:lnTo>
                    <a:lnTo>
                      <a:pt x="3591" y="1092"/>
                    </a:lnTo>
                    <a:lnTo>
                      <a:pt x="3533" y="1128"/>
                    </a:lnTo>
                    <a:lnTo>
                      <a:pt x="3476" y="1164"/>
                    </a:lnTo>
                    <a:lnTo>
                      <a:pt x="3421" y="1200"/>
                    </a:lnTo>
                    <a:lnTo>
                      <a:pt x="3367" y="1235"/>
                    </a:lnTo>
                    <a:lnTo>
                      <a:pt x="3314" y="1272"/>
                    </a:lnTo>
                    <a:lnTo>
                      <a:pt x="3262" y="1308"/>
                    </a:lnTo>
                    <a:lnTo>
                      <a:pt x="3213" y="1345"/>
                    </a:lnTo>
                    <a:lnTo>
                      <a:pt x="3163" y="1380"/>
                    </a:lnTo>
                    <a:lnTo>
                      <a:pt x="3114" y="1417"/>
                    </a:lnTo>
                    <a:lnTo>
                      <a:pt x="3067" y="1454"/>
                    </a:lnTo>
                    <a:lnTo>
                      <a:pt x="3020" y="1492"/>
                    </a:lnTo>
                    <a:lnTo>
                      <a:pt x="2975" y="1530"/>
                    </a:lnTo>
                    <a:lnTo>
                      <a:pt x="2929" y="1568"/>
                    </a:lnTo>
                    <a:lnTo>
                      <a:pt x="2884" y="1605"/>
                    </a:lnTo>
                    <a:lnTo>
                      <a:pt x="2795" y="1683"/>
                    </a:lnTo>
                    <a:lnTo>
                      <a:pt x="2707" y="1762"/>
                    </a:lnTo>
                    <a:lnTo>
                      <a:pt x="2620" y="1843"/>
                    </a:lnTo>
                    <a:lnTo>
                      <a:pt x="2533" y="1927"/>
                    </a:lnTo>
                    <a:lnTo>
                      <a:pt x="2444" y="2013"/>
                    </a:lnTo>
                    <a:lnTo>
                      <a:pt x="2353" y="2102"/>
                    </a:lnTo>
                    <a:lnTo>
                      <a:pt x="2260" y="2193"/>
                    </a:lnTo>
                    <a:lnTo>
                      <a:pt x="2164" y="2288"/>
                    </a:lnTo>
                    <a:lnTo>
                      <a:pt x="2098" y="2355"/>
                    </a:lnTo>
                    <a:lnTo>
                      <a:pt x="2031" y="2429"/>
                    </a:lnTo>
                    <a:lnTo>
                      <a:pt x="1963" y="2509"/>
                    </a:lnTo>
                    <a:lnTo>
                      <a:pt x="1893" y="2596"/>
                    </a:lnTo>
                    <a:lnTo>
                      <a:pt x="1822" y="2688"/>
                    </a:lnTo>
                    <a:lnTo>
                      <a:pt x="1751" y="2786"/>
                    </a:lnTo>
                    <a:lnTo>
                      <a:pt x="1679" y="2889"/>
                    </a:lnTo>
                    <a:lnTo>
                      <a:pt x="1606" y="2997"/>
                    </a:lnTo>
                    <a:lnTo>
                      <a:pt x="1534" y="3110"/>
                    </a:lnTo>
                    <a:lnTo>
                      <a:pt x="1462" y="3228"/>
                    </a:lnTo>
                    <a:lnTo>
                      <a:pt x="1392" y="3349"/>
                    </a:lnTo>
                    <a:lnTo>
                      <a:pt x="1321" y="3473"/>
                    </a:lnTo>
                    <a:lnTo>
                      <a:pt x="1251" y="3601"/>
                    </a:lnTo>
                    <a:lnTo>
                      <a:pt x="1183" y="3731"/>
                    </a:lnTo>
                    <a:lnTo>
                      <a:pt x="1117" y="3865"/>
                    </a:lnTo>
                    <a:lnTo>
                      <a:pt x="1051" y="4000"/>
                    </a:lnTo>
                    <a:lnTo>
                      <a:pt x="989" y="4138"/>
                    </a:lnTo>
                    <a:lnTo>
                      <a:pt x="927" y="4277"/>
                    </a:lnTo>
                    <a:lnTo>
                      <a:pt x="869" y="4418"/>
                    </a:lnTo>
                    <a:lnTo>
                      <a:pt x="814" y="4560"/>
                    </a:lnTo>
                    <a:lnTo>
                      <a:pt x="761" y="4702"/>
                    </a:lnTo>
                    <a:lnTo>
                      <a:pt x="712" y="4844"/>
                    </a:lnTo>
                    <a:lnTo>
                      <a:pt x="666" y="4985"/>
                    </a:lnTo>
                    <a:lnTo>
                      <a:pt x="625" y="5127"/>
                    </a:lnTo>
                    <a:lnTo>
                      <a:pt x="586" y="5269"/>
                    </a:lnTo>
                    <a:lnTo>
                      <a:pt x="553" y="5409"/>
                    </a:lnTo>
                    <a:lnTo>
                      <a:pt x="523" y="5548"/>
                    </a:lnTo>
                    <a:lnTo>
                      <a:pt x="499" y="5685"/>
                    </a:lnTo>
                    <a:lnTo>
                      <a:pt x="479" y="5820"/>
                    </a:lnTo>
                    <a:lnTo>
                      <a:pt x="465" y="5953"/>
                    </a:lnTo>
                    <a:lnTo>
                      <a:pt x="456" y="6083"/>
                    </a:lnTo>
                    <a:lnTo>
                      <a:pt x="452" y="6209"/>
                    </a:lnTo>
                    <a:lnTo>
                      <a:pt x="451" y="7258"/>
                    </a:lnTo>
                    <a:lnTo>
                      <a:pt x="452" y="7310"/>
                    </a:lnTo>
                    <a:lnTo>
                      <a:pt x="455" y="7365"/>
                    </a:lnTo>
                    <a:lnTo>
                      <a:pt x="459" y="7422"/>
                    </a:lnTo>
                    <a:lnTo>
                      <a:pt x="464" y="7483"/>
                    </a:lnTo>
                    <a:lnTo>
                      <a:pt x="472" y="7544"/>
                    </a:lnTo>
                    <a:lnTo>
                      <a:pt x="480" y="7607"/>
                    </a:lnTo>
                    <a:lnTo>
                      <a:pt x="488" y="7671"/>
                    </a:lnTo>
                    <a:lnTo>
                      <a:pt x="499" y="7733"/>
                    </a:lnTo>
                    <a:lnTo>
                      <a:pt x="511" y="7795"/>
                    </a:lnTo>
                    <a:lnTo>
                      <a:pt x="522" y="7856"/>
                    </a:lnTo>
                    <a:lnTo>
                      <a:pt x="535" y="7914"/>
                    </a:lnTo>
                    <a:lnTo>
                      <a:pt x="548" y="7970"/>
                    </a:lnTo>
                    <a:lnTo>
                      <a:pt x="560" y="8023"/>
                    </a:lnTo>
                    <a:lnTo>
                      <a:pt x="574" y="8072"/>
                    </a:lnTo>
                    <a:lnTo>
                      <a:pt x="587" y="8117"/>
                    </a:lnTo>
                    <a:lnTo>
                      <a:pt x="601" y="8157"/>
                    </a:lnTo>
                    <a:lnTo>
                      <a:pt x="607" y="8176"/>
                    </a:lnTo>
                    <a:lnTo>
                      <a:pt x="616" y="8208"/>
                    </a:lnTo>
                    <a:lnTo>
                      <a:pt x="629" y="8251"/>
                    </a:lnTo>
                    <a:lnTo>
                      <a:pt x="645" y="8303"/>
                    </a:lnTo>
                    <a:lnTo>
                      <a:pt x="662" y="8363"/>
                    </a:lnTo>
                    <a:lnTo>
                      <a:pt x="681" y="8429"/>
                    </a:lnTo>
                    <a:lnTo>
                      <a:pt x="701" y="8497"/>
                    </a:lnTo>
                    <a:lnTo>
                      <a:pt x="720" y="8567"/>
                    </a:lnTo>
                    <a:lnTo>
                      <a:pt x="740" y="8637"/>
                    </a:lnTo>
                    <a:lnTo>
                      <a:pt x="759" y="8704"/>
                    </a:lnTo>
                    <a:lnTo>
                      <a:pt x="777" y="8767"/>
                    </a:lnTo>
                    <a:lnTo>
                      <a:pt x="793" y="8823"/>
                    </a:lnTo>
                    <a:lnTo>
                      <a:pt x="806" y="8871"/>
                    </a:lnTo>
                    <a:lnTo>
                      <a:pt x="816" y="8908"/>
                    </a:lnTo>
                    <a:lnTo>
                      <a:pt x="823" y="8933"/>
                    </a:lnTo>
                    <a:lnTo>
                      <a:pt x="826" y="8945"/>
                    </a:lnTo>
                    <a:lnTo>
                      <a:pt x="798" y="8910"/>
                    </a:lnTo>
                    <a:lnTo>
                      <a:pt x="770" y="8869"/>
                    </a:lnTo>
                    <a:lnTo>
                      <a:pt x="742" y="8823"/>
                    </a:lnTo>
                    <a:lnTo>
                      <a:pt x="714" y="8771"/>
                    </a:lnTo>
                    <a:lnTo>
                      <a:pt x="686" y="8715"/>
                    </a:lnTo>
                    <a:lnTo>
                      <a:pt x="658" y="8654"/>
                    </a:lnTo>
                    <a:lnTo>
                      <a:pt x="630" y="8587"/>
                    </a:lnTo>
                    <a:lnTo>
                      <a:pt x="603" y="8518"/>
                    </a:lnTo>
                    <a:lnTo>
                      <a:pt x="575" y="8444"/>
                    </a:lnTo>
                    <a:lnTo>
                      <a:pt x="548" y="8368"/>
                    </a:lnTo>
                    <a:lnTo>
                      <a:pt x="521" y="8288"/>
                    </a:lnTo>
                    <a:lnTo>
                      <a:pt x="495" y="8206"/>
                    </a:lnTo>
                    <a:lnTo>
                      <a:pt x="469" y="8121"/>
                    </a:lnTo>
                    <a:lnTo>
                      <a:pt x="445" y="8033"/>
                    </a:lnTo>
                    <a:lnTo>
                      <a:pt x="421" y="7945"/>
                    </a:lnTo>
                    <a:lnTo>
                      <a:pt x="397" y="7855"/>
                    </a:lnTo>
                    <a:lnTo>
                      <a:pt x="374" y="7764"/>
                    </a:lnTo>
                    <a:lnTo>
                      <a:pt x="353" y="7673"/>
                    </a:lnTo>
                    <a:lnTo>
                      <a:pt x="332" y="7580"/>
                    </a:lnTo>
                    <a:lnTo>
                      <a:pt x="313" y="7489"/>
                    </a:lnTo>
                    <a:lnTo>
                      <a:pt x="294" y="7397"/>
                    </a:lnTo>
                    <a:lnTo>
                      <a:pt x="277" y="7306"/>
                    </a:lnTo>
                    <a:lnTo>
                      <a:pt x="261" y="7216"/>
                    </a:lnTo>
                    <a:lnTo>
                      <a:pt x="246" y="7128"/>
                    </a:lnTo>
                    <a:lnTo>
                      <a:pt x="234" y="7041"/>
                    </a:lnTo>
                    <a:lnTo>
                      <a:pt x="222" y="6957"/>
                    </a:lnTo>
                    <a:lnTo>
                      <a:pt x="212" y="6874"/>
                    </a:lnTo>
                    <a:lnTo>
                      <a:pt x="204" y="6794"/>
                    </a:lnTo>
                    <a:lnTo>
                      <a:pt x="197" y="6717"/>
                    </a:lnTo>
                    <a:lnTo>
                      <a:pt x="192" y="6643"/>
                    </a:lnTo>
                    <a:lnTo>
                      <a:pt x="189" y="6574"/>
                    </a:lnTo>
                    <a:lnTo>
                      <a:pt x="189" y="6509"/>
                    </a:lnTo>
                    <a:lnTo>
                      <a:pt x="189" y="5872"/>
                    </a:lnTo>
                    <a:close/>
                    <a:moveTo>
                      <a:pt x="6698" y="12512"/>
                    </a:moveTo>
                    <a:lnTo>
                      <a:pt x="6848" y="12509"/>
                    </a:lnTo>
                    <a:lnTo>
                      <a:pt x="6998" y="12500"/>
                    </a:lnTo>
                    <a:lnTo>
                      <a:pt x="7150" y="12486"/>
                    </a:lnTo>
                    <a:lnTo>
                      <a:pt x="7300" y="12467"/>
                    </a:lnTo>
                    <a:lnTo>
                      <a:pt x="7450" y="12441"/>
                    </a:lnTo>
                    <a:lnTo>
                      <a:pt x="7599" y="12411"/>
                    </a:lnTo>
                    <a:lnTo>
                      <a:pt x="7748" y="12376"/>
                    </a:lnTo>
                    <a:lnTo>
                      <a:pt x="7896" y="12337"/>
                    </a:lnTo>
                    <a:lnTo>
                      <a:pt x="8043" y="12294"/>
                    </a:lnTo>
                    <a:lnTo>
                      <a:pt x="8189" y="12247"/>
                    </a:lnTo>
                    <a:lnTo>
                      <a:pt x="8334" y="12195"/>
                    </a:lnTo>
                    <a:lnTo>
                      <a:pt x="8477" y="12141"/>
                    </a:lnTo>
                    <a:lnTo>
                      <a:pt x="8618" y="12082"/>
                    </a:lnTo>
                    <a:lnTo>
                      <a:pt x="8758" y="12021"/>
                    </a:lnTo>
                    <a:lnTo>
                      <a:pt x="8896" y="11957"/>
                    </a:lnTo>
                    <a:lnTo>
                      <a:pt x="9031" y="11891"/>
                    </a:lnTo>
                    <a:lnTo>
                      <a:pt x="9164" y="11821"/>
                    </a:lnTo>
                    <a:lnTo>
                      <a:pt x="9295" y="11750"/>
                    </a:lnTo>
                    <a:lnTo>
                      <a:pt x="9423" y="11676"/>
                    </a:lnTo>
                    <a:lnTo>
                      <a:pt x="9548" y="11601"/>
                    </a:lnTo>
                    <a:lnTo>
                      <a:pt x="9671" y="11525"/>
                    </a:lnTo>
                    <a:lnTo>
                      <a:pt x="9790" y="11448"/>
                    </a:lnTo>
                    <a:lnTo>
                      <a:pt x="9907" y="11369"/>
                    </a:lnTo>
                    <a:lnTo>
                      <a:pt x="10020" y="11289"/>
                    </a:lnTo>
                    <a:lnTo>
                      <a:pt x="10129" y="11209"/>
                    </a:lnTo>
                    <a:lnTo>
                      <a:pt x="10233" y="11129"/>
                    </a:lnTo>
                    <a:lnTo>
                      <a:pt x="10335" y="11048"/>
                    </a:lnTo>
                    <a:lnTo>
                      <a:pt x="10433" y="10969"/>
                    </a:lnTo>
                    <a:lnTo>
                      <a:pt x="10526" y="10889"/>
                    </a:lnTo>
                    <a:lnTo>
                      <a:pt x="10615" y="10810"/>
                    </a:lnTo>
                    <a:lnTo>
                      <a:pt x="10700" y="10732"/>
                    </a:lnTo>
                    <a:lnTo>
                      <a:pt x="10779" y="10654"/>
                    </a:lnTo>
                    <a:lnTo>
                      <a:pt x="10856" y="10575"/>
                    </a:lnTo>
                    <a:lnTo>
                      <a:pt x="10934" y="10492"/>
                    </a:lnTo>
                    <a:lnTo>
                      <a:pt x="11014" y="10404"/>
                    </a:lnTo>
                    <a:lnTo>
                      <a:pt x="11093" y="10310"/>
                    </a:lnTo>
                    <a:lnTo>
                      <a:pt x="11171" y="10214"/>
                    </a:lnTo>
                    <a:lnTo>
                      <a:pt x="11251" y="10112"/>
                    </a:lnTo>
                    <a:lnTo>
                      <a:pt x="11330" y="10007"/>
                    </a:lnTo>
                    <a:lnTo>
                      <a:pt x="11408" y="9897"/>
                    </a:lnTo>
                    <a:lnTo>
                      <a:pt x="11485" y="9785"/>
                    </a:lnTo>
                    <a:lnTo>
                      <a:pt x="11562" y="9668"/>
                    </a:lnTo>
                    <a:lnTo>
                      <a:pt x="11637" y="9548"/>
                    </a:lnTo>
                    <a:lnTo>
                      <a:pt x="11711" y="9425"/>
                    </a:lnTo>
                    <a:lnTo>
                      <a:pt x="11784" y="9299"/>
                    </a:lnTo>
                    <a:lnTo>
                      <a:pt x="11854" y="9171"/>
                    </a:lnTo>
                    <a:lnTo>
                      <a:pt x="11923" y="9039"/>
                    </a:lnTo>
                    <a:lnTo>
                      <a:pt x="11990" y="8906"/>
                    </a:lnTo>
                    <a:lnTo>
                      <a:pt x="12053" y="8769"/>
                    </a:lnTo>
                    <a:lnTo>
                      <a:pt x="12115" y="8631"/>
                    </a:lnTo>
                    <a:lnTo>
                      <a:pt x="12174" y="8491"/>
                    </a:lnTo>
                    <a:lnTo>
                      <a:pt x="12229" y="8349"/>
                    </a:lnTo>
                    <a:lnTo>
                      <a:pt x="12282" y="8205"/>
                    </a:lnTo>
                    <a:lnTo>
                      <a:pt x="12330" y="8060"/>
                    </a:lnTo>
                    <a:lnTo>
                      <a:pt x="12376" y="7913"/>
                    </a:lnTo>
                    <a:lnTo>
                      <a:pt x="12417" y="7766"/>
                    </a:lnTo>
                    <a:lnTo>
                      <a:pt x="12454" y="7617"/>
                    </a:lnTo>
                    <a:lnTo>
                      <a:pt x="12488" y="7468"/>
                    </a:lnTo>
                    <a:lnTo>
                      <a:pt x="12516" y="7318"/>
                    </a:lnTo>
                    <a:lnTo>
                      <a:pt x="12540" y="7168"/>
                    </a:lnTo>
                    <a:lnTo>
                      <a:pt x="12559" y="7017"/>
                    </a:lnTo>
                    <a:lnTo>
                      <a:pt x="12572" y="6866"/>
                    </a:lnTo>
                    <a:lnTo>
                      <a:pt x="12581" y="6716"/>
                    </a:lnTo>
                    <a:lnTo>
                      <a:pt x="12584" y="6565"/>
                    </a:lnTo>
                    <a:lnTo>
                      <a:pt x="12585" y="6078"/>
                    </a:lnTo>
                    <a:lnTo>
                      <a:pt x="12578" y="5784"/>
                    </a:lnTo>
                    <a:lnTo>
                      <a:pt x="12552" y="5492"/>
                    </a:lnTo>
                    <a:lnTo>
                      <a:pt x="12512" y="5202"/>
                    </a:lnTo>
                    <a:lnTo>
                      <a:pt x="12456" y="4914"/>
                    </a:lnTo>
                    <a:lnTo>
                      <a:pt x="12385" y="4630"/>
                    </a:lnTo>
                    <a:lnTo>
                      <a:pt x="12300" y="4350"/>
                    </a:lnTo>
                    <a:lnTo>
                      <a:pt x="12200" y="4074"/>
                    </a:lnTo>
                    <a:lnTo>
                      <a:pt x="12087" y="3803"/>
                    </a:lnTo>
                    <a:lnTo>
                      <a:pt x="11961" y="3537"/>
                    </a:lnTo>
                    <a:lnTo>
                      <a:pt x="11822" y="3276"/>
                    </a:lnTo>
                    <a:lnTo>
                      <a:pt x="11671" y="3022"/>
                    </a:lnTo>
                    <a:lnTo>
                      <a:pt x="11509" y="2775"/>
                    </a:lnTo>
                    <a:lnTo>
                      <a:pt x="11335" y="2535"/>
                    </a:lnTo>
                    <a:lnTo>
                      <a:pt x="11151" y="2301"/>
                    </a:lnTo>
                    <a:lnTo>
                      <a:pt x="10957" y="2078"/>
                    </a:lnTo>
                    <a:lnTo>
                      <a:pt x="10753" y="1862"/>
                    </a:lnTo>
                    <a:lnTo>
                      <a:pt x="10539" y="1656"/>
                    </a:lnTo>
                    <a:lnTo>
                      <a:pt x="10317" y="1459"/>
                    </a:lnTo>
                    <a:lnTo>
                      <a:pt x="10086" y="1272"/>
                    </a:lnTo>
                    <a:lnTo>
                      <a:pt x="9848" y="1097"/>
                    </a:lnTo>
                    <a:lnTo>
                      <a:pt x="9603" y="932"/>
                    </a:lnTo>
                    <a:lnTo>
                      <a:pt x="9351" y="779"/>
                    </a:lnTo>
                    <a:lnTo>
                      <a:pt x="9092" y="638"/>
                    </a:lnTo>
                    <a:lnTo>
                      <a:pt x="8829" y="510"/>
                    </a:lnTo>
                    <a:lnTo>
                      <a:pt x="8559" y="395"/>
                    </a:lnTo>
                    <a:lnTo>
                      <a:pt x="8285" y="293"/>
                    </a:lnTo>
                    <a:lnTo>
                      <a:pt x="8006" y="207"/>
                    </a:lnTo>
                    <a:lnTo>
                      <a:pt x="7724" y="135"/>
                    </a:lnTo>
                    <a:lnTo>
                      <a:pt x="7438" y="77"/>
                    </a:lnTo>
                    <a:lnTo>
                      <a:pt x="7150" y="35"/>
                    </a:lnTo>
                    <a:lnTo>
                      <a:pt x="6859" y="10"/>
                    </a:lnTo>
                    <a:lnTo>
                      <a:pt x="6566" y="1"/>
                    </a:lnTo>
                    <a:lnTo>
                      <a:pt x="6491" y="0"/>
                    </a:lnTo>
                    <a:lnTo>
                      <a:pt x="6157" y="7"/>
                    </a:lnTo>
                    <a:lnTo>
                      <a:pt x="5828" y="31"/>
                    </a:lnTo>
                    <a:lnTo>
                      <a:pt x="5503" y="67"/>
                    </a:lnTo>
                    <a:lnTo>
                      <a:pt x="5184" y="120"/>
                    </a:lnTo>
                    <a:lnTo>
                      <a:pt x="4870" y="186"/>
                    </a:lnTo>
                    <a:lnTo>
                      <a:pt x="4562" y="266"/>
                    </a:lnTo>
                    <a:lnTo>
                      <a:pt x="4261" y="360"/>
                    </a:lnTo>
                    <a:lnTo>
                      <a:pt x="3965" y="467"/>
                    </a:lnTo>
                    <a:lnTo>
                      <a:pt x="3679" y="587"/>
                    </a:lnTo>
                    <a:lnTo>
                      <a:pt x="3399" y="719"/>
                    </a:lnTo>
                    <a:lnTo>
                      <a:pt x="3127" y="864"/>
                    </a:lnTo>
                    <a:lnTo>
                      <a:pt x="2864" y="1021"/>
                    </a:lnTo>
                    <a:lnTo>
                      <a:pt x="2610" y="1189"/>
                    </a:lnTo>
                    <a:lnTo>
                      <a:pt x="2364" y="1369"/>
                    </a:lnTo>
                    <a:lnTo>
                      <a:pt x="2130" y="1559"/>
                    </a:lnTo>
                    <a:lnTo>
                      <a:pt x="1904" y="1760"/>
                    </a:lnTo>
                    <a:lnTo>
                      <a:pt x="1690" y="1971"/>
                    </a:lnTo>
                    <a:lnTo>
                      <a:pt x="1486" y="2192"/>
                    </a:lnTo>
                    <a:lnTo>
                      <a:pt x="1292" y="2422"/>
                    </a:lnTo>
                    <a:lnTo>
                      <a:pt x="1111" y="2662"/>
                    </a:lnTo>
                    <a:lnTo>
                      <a:pt x="943" y="2911"/>
                    </a:lnTo>
                    <a:lnTo>
                      <a:pt x="787" y="3168"/>
                    </a:lnTo>
                    <a:lnTo>
                      <a:pt x="643" y="3433"/>
                    </a:lnTo>
                    <a:lnTo>
                      <a:pt x="513" y="3706"/>
                    </a:lnTo>
                    <a:lnTo>
                      <a:pt x="396" y="3987"/>
                    </a:lnTo>
                    <a:lnTo>
                      <a:pt x="295" y="4275"/>
                    </a:lnTo>
                    <a:lnTo>
                      <a:pt x="207" y="4569"/>
                    </a:lnTo>
                    <a:lnTo>
                      <a:pt x="134" y="4871"/>
                    </a:lnTo>
                    <a:lnTo>
                      <a:pt x="77" y="5178"/>
                    </a:lnTo>
                    <a:lnTo>
                      <a:pt x="35" y="5491"/>
                    </a:lnTo>
                    <a:lnTo>
                      <a:pt x="9" y="5810"/>
                    </a:lnTo>
                    <a:lnTo>
                      <a:pt x="1" y="6134"/>
                    </a:lnTo>
                    <a:lnTo>
                      <a:pt x="0" y="6696"/>
                    </a:lnTo>
                    <a:lnTo>
                      <a:pt x="1" y="6764"/>
                    </a:lnTo>
                    <a:lnTo>
                      <a:pt x="4" y="6835"/>
                    </a:lnTo>
                    <a:lnTo>
                      <a:pt x="9" y="6907"/>
                    </a:lnTo>
                    <a:lnTo>
                      <a:pt x="17" y="6981"/>
                    </a:lnTo>
                    <a:lnTo>
                      <a:pt x="26" y="7057"/>
                    </a:lnTo>
                    <a:lnTo>
                      <a:pt x="37" y="7134"/>
                    </a:lnTo>
                    <a:lnTo>
                      <a:pt x="50" y="7212"/>
                    </a:lnTo>
                    <a:lnTo>
                      <a:pt x="64" y="7292"/>
                    </a:lnTo>
                    <a:lnTo>
                      <a:pt x="80" y="7372"/>
                    </a:lnTo>
                    <a:lnTo>
                      <a:pt x="97" y="7453"/>
                    </a:lnTo>
                    <a:lnTo>
                      <a:pt x="116" y="7534"/>
                    </a:lnTo>
                    <a:lnTo>
                      <a:pt x="136" y="7616"/>
                    </a:lnTo>
                    <a:lnTo>
                      <a:pt x="156" y="7698"/>
                    </a:lnTo>
                    <a:lnTo>
                      <a:pt x="179" y="7779"/>
                    </a:lnTo>
                    <a:lnTo>
                      <a:pt x="202" y="7861"/>
                    </a:lnTo>
                    <a:lnTo>
                      <a:pt x="225" y="7941"/>
                    </a:lnTo>
                    <a:lnTo>
                      <a:pt x="249" y="8022"/>
                    </a:lnTo>
                    <a:lnTo>
                      <a:pt x="275" y="8101"/>
                    </a:lnTo>
                    <a:lnTo>
                      <a:pt x="300" y="8179"/>
                    </a:lnTo>
                    <a:lnTo>
                      <a:pt x="327" y="8256"/>
                    </a:lnTo>
                    <a:lnTo>
                      <a:pt x="353" y="8332"/>
                    </a:lnTo>
                    <a:lnTo>
                      <a:pt x="380" y="8406"/>
                    </a:lnTo>
                    <a:lnTo>
                      <a:pt x="406" y="8478"/>
                    </a:lnTo>
                    <a:lnTo>
                      <a:pt x="433" y="8548"/>
                    </a:lnTo>
                    <a:lnTo>
                      <a:pt x="460" y="8617"/>
                    </a:lnTo>
                    <a:lnTo>
                      <a:pt x="486" y="8683"/>
                    </a:lnTo>
                    <a:lnTo>
                      <a:pt x="513" y="8746"/>
                    </a:lnTo>
                    <a:lnTo>
                      <a:pt x="538" y="8807"/>
                    </a:lnTo>
                    <a:lnTo>
                      <a:pt x="564" y="8865"/>
                    </a:lnTo>
                    <a:lnTo>
                      <a:pt x="589" y="8920"/>
                    </a:lnTo>
                    <a:lnTo>
                      <a:pt x="613" y="8971"/>
                    </a:lnTo>
                    <a:lnTo>
                      <a:pt x="636" y="9018"/>
                    </a:lnTo>
                    <a:lnTo>
                      <a:pt x="669" y="9082"/>
                    </a:lnTo>
                    <a:lnTo>
                      <a:pt x="702" y="9146"/>
                    </a:lnTo>
                    <a:lnTo>
                      <a:pt x="735" y="9208"/>
                    </a:lnTo>
                    <a:lnTo>
                      <a:pt x="768" y="9269"/>
                    </a:lnTo>
                    <a:lnTo>
                      <a:pt x="801" y="9328"/>
                    </a:lnTo>
                    <a:lnTo>
                      <a:pt x="835" y="9387"/>
                    </a:lnTo>
                    <a:lnTo>
                      <a:pt x="869" y="9446"/>
                    </a:lnTo>
                    <a:lnTo>
                      <a:pt x="904" y="9503"/>
                    </a:lnTo>
                    <a:lnTo>
                      <a:pt x="939" y="9560"/>
                    </a:lnTo>
                    <a:lnTo>
                      <a:pt x="974" y="9617"/>
                    </a:lnTo>
                    <a:lnTo>
                      <a:pt x="1010" y="9671"/>
                    </a:lnTo>
                    <a:lnTo>
                      <a:pt x="1046" y="9726"/>
                    </a:lnTo>
                    <a:lnTo>
                      <a:pt x="1083" y="9781"/>
                    </a:lnTo>
                    <a:lnTo>
                      <a:pt x="1120" y="9833"/>
                    </a:lnTo>
                    <a:lnTo>
                      <a:pt x="1157" y="9887"/>
                    </a:lnTo>
                    <a:lnTo>
                      <a:pt x="1195" y="9939"/>
                    </a:lnTo>
                    <a:lnTo>
                      <a:pt x="1233" y="9991"/>
                    </a:lnTo>
                    <a:lnTo>
                      <a:pt x="1272" y="10042"/>
                    </a:lnTo>
                    <a:lnTo>
                      <a:pt x="1312" y="10093"/>
                    </a:lnTo>
                    <a:lnTo>
                      <a:pt x="1352" y="10144"/>
                    </a:lnTo>
                    <a:lnTo>
                      <a:pt x="1394" y="10194"/>
                    </a:lnTo>
                    <a:lnTo>
                      <a:pt x="1435" y="10244"/>
                    </a:lnTo>
                    <a:lnTo>
                      <a:pt x="1476" y="10294"/>
                    </a:lnTo>
                    <a:lnTo>
                      <a:pt x="1519" y="10343"/>
                    </a:lnTo>
                    <a:lnTo>
                      <a:pt x="1563" y="10392"/>
                    </a:lnTo>
                    <a:lnTo>
                      <a:pt x="1607" y="10442"/>
                    </a:lnTo>
                    <a:lnTo>
                      <a:pt x="1652" y="10490"/>
                    </a:lnTo>
                    <a:lnTo>
                      <a:pt x="1697" y="10540"/>
                    </a:lnTo>
                    <a:lnTo>
                      <a:pt x="1744" y="10588"/>
                    </a:lnTo>
                    <a:lnTo>
                      <a:pt x="1790" y="10637"/>
                    </a:lnTo>
                    <a:lnTo>
                      <a:pt x="1838" y="10686"/>
                    </a:lnTo>
                    <a:lnTo>
                      <a:pt x="1886" y="10734"/>
                    </a:lnTo>
                    <a:lnTo>
                      <a:pt x="1969" y="10814"/>
                    </a:lnTo>
                    <a:lnTo>
                      <a:pt x="2055" y="10894"/>
                    </a:lnTo>
                    <a:lnTo>
                      <a:pt x="2144" y="10974"/>
                    </a:lnTo>
                    <a:lnTo>
                      <a:pt x="2240" y="11054"/>
                    </a:lnTo>
                    <a:lnTo>
                      <a:pt x="2338" y="11134"/>
                    </a:lnTo>
                    <a:lnTo>
                      <a:pt x="2440" y="11212"/>
                    </a:lnTo>
                    <a:lnTo>
                      <a:pt x="2545" y="11291"/>
                    </a:lnTo>
                    <a:lnTo>
                      <a:pt x="2654" y="11369"/>
                    </a:lnTo>
                    <a:lnTo>
                      <a:pt x="2767" y="11446"/>
                    </a:lnTo>
                    <a:lnTo>
                      <a:pt x="2884" y="11522"/>
                    </a:lnTo>
                    <a:lnTo>
                      <a:pt x="3002" y="11596"/>
                    </a:lnTo>
                    <a:lnTo>
                      <a:pt x="3125" y="11669"/>
                    </a:lnTo>
                    <a:lnTo>
                      <a:pt x="3250" y="11739"/>
                    </a:lnTo>
                    <a:lnTo>
                      <a:pt x="3378" y="11809"/>
                    </a:lnTo>
                    <a:lnTo>
                      <a:pt x="3509" y="11875"/>
                    </a:lnTo>
                    <a:lnTo>
                      <a:pt x="3642" y="11939"/>
                    </a:lnTo>
                    <a:lnTo>
                      <a:pt x="3777" y="12002"/>
                    </a:lnTo>
                    <a:lnTo>
                      <a:pt x="3915" y="12061"/>
                    </a:lnTo>
                    <a:lnTo>
                      <a:pt x="4055" y="12118"/>
                    </a:lnTo>
                    <a:lnTo>
                      <a:pt x="4197" y="12171"/>
                    </a:lnTo>
                    <a:lnTo>
                      <a:pt x="4341" y="12222"/>
                    </a:lnTo>
                    <a:lnTo>
                      <a:pt x="4487" y="12268"/>
                    </a:lnTo>
                    <a:lnTo>
                      <a:pt x="4635" y="12312"/>
                    </a:lnTo>
                    <a:lnTo>
                      <a:pt x="4784" y="12351"/>
                    </a:lnTo>
                    <a:lnTo>
                      <a:pt x="4934" y="12387"/>
                    </a:lnTo>
                    <a:lnTo>
                      <a:pt x="5086" y="12418"/>
                    </a:lnTo>
                    <a:lnTo>
                      <a:pt x="5240" y="12446"/>
                    </a:lnTo>
                    <a:lnTo>
                      <a:pt x="5394" y="12469"/>
                    </a:lnTo>
                    <a:lnTo>
                      <a:pt x="5550" y="12487"/>
                    </a:lnTo>
                    <a:lnTo>
                      <a:pt x="5705" y="12499"/>
                    </a:lnTo>
                    <a:lnTo>
                      <a:pt x="5862" y="12508"/>
                    </a:lnTo>
                    <a:lnTo>
                      <a:pt x="6019" y="12511"/>
                    </a:lnTo>
                    <a:lnTo>
                      <a:pt x="6698" y="12512"/>
                    </a:lnTo>
                    <a:close/>
                  </a:path>
                </a:pathLst>
              </a:custGeom>
              <a:solidFill>
                <a:srgbClr val="FFD9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" name="Freeform 75"/>
              <p:cNvSpPr>
                <a:spLocks/>
              </p:cNvSpPr>
              <p:nvPr/>
            </p:nvSpPr>
            <p:spPr bwMode="auto">
              <a:xfrm>
                <a:off x="342" y="0"/>
                <a:ext cx="860" cy="241"/>
              </a:xfrm>
              <a:custGeom>
                <a:avLst/>
                <a:gdLst>
                  <a:gd name="T0" fmla="*/ 6862 w 7738"/>
                  <a:gd name="T1" fmla="*/ 322 h 2166"/>
                  <a:gd name="T2" fmla="*/ 6620 w 7738"/>
                  <a:gd name="T3" fmla="*/ 292 h 2166"/>
                  <a:gd name="T4" fmla="*/ 6408 w 7738"/>
                  <a:gd name="T5" fmla="*/ 187 h 2166"/>
                  <a:gd name="T6" fmla="*/ 6189 w 7738"/>
                  <a:gd name="T7" fmla="*/ 121 h 2166"/>
                  <a:gd name="T8" fmla="*/ 5970 w 7738"/>
                  <a:gd name="T9" fmla="*/ 86 h 2166"/>
                  <a:gd name="T10" fmla="*/ 5753 w 7738"/>
                  <a:gd name="T11" fmla="*/ 74 h 2166"/>
                  <a:gd name="T12" fmla="*/ 5543 w 7738"/>
                  <a:gd name="T13" fmla="*/ 76 h 2166"/>
                  <a:gd name="T14" fmla="*/ 5220 w 7738"/>
                  <a:gd name="T15" fmla="*/ 90 h 2166"/>
                  <a:gd name="T16" fmla="*/ 5048 w 7738"/>
                  <a:gd name="T17" fmla="*/ 94 h 2166"/>
                  <a:gd name="T18" fmla="*/ 4899 w 7738"/>
                  <a:gd name="T19" fmla="*/ 81 h 2166"/>
                  <a:gd name="T20" fmla="*/ 4775 w 7738"/>
                  <a:gd name="T21" fmla="*/ 47 h 2166"/>
                  <a:gd name="T22" fmla="*/ 4686 w 7738"/>
                  <a:gd name="T23" fmla="*/ 17 h 2166"/>
                  <a:gd name="T24" fmla="*/ 4619 w 7738"/>
                  <a:gd name="T25" fmla="*/ 34 h 2166"/>
                  <a:gd name="T26" fmla="*/ 4557 w 7738"/>
                  <a:gd name="T27" fmla="*/ 41 h 2166"/>
                  <a:gd name="T28" fmla="*/ 4462 w 7738"/>
                  <a:gd name="T29" fmla="*/ 37 h 2166"/>
                  <a:gd name="T30" fmla="*/ 4378 w 7738"/>
                  <a:gd name="T31" fmla="*/ 29 h 2166"/>
                  <a:gd name="T32" fmla="*/ 4335 w 7738"/>
                  <a:gd name="T33" fmla="*/ 30 h 2166"/>
                  <a:gd name="T34" fmla="*/ 4296 w 7738"/>
                  <a:gd name="T35" fmla="*/ 38 h 2166"/>
                  <a:gd name="T36" fmla="*/ 4263 w 7738"/>
                  <a:gd name="T37" fmla="*/ 57 h 2166"/>
                  <a:gd name="T38" fmla="*/ 4235 w 7738"/>
                  <a:gd name="T39" fmla="*/ 90 h 2166"/>
                  <a:gd name="T40" fmla="*/ 4212 w 7738"/>
                  <a:gd name="T41" fmla="*/ 142 h 2166"/>
                  <a:gd name="T42" fmla="*/ 3757 w 7738"/>
                  <a:gd name="T43" fmla="*/ 130 h 2166"/>
                  <a:gd name="T44" fmla="*/ 2355 w 7738"/>
                  <a:gd name="T45" fmla="*/ 458 h 2166"/>
                  <a:gd name="T46" fmla="*/ 1594 w 7738"/>
                  <a:gd name="T47" fmla="*/ 647 h 2166"/>
                  <a:gd name="T48" fmla="*/ 595 w 7738"/>
                  <a:gd name="T49" fmla="*/ 1307 h 2166"/>
                  <a:gd name="T50" fmla="*/ 714 w 7738"/>
                  <a:gd name="T51" fmla="*/ 1500 h 2166"/>
                  <a:gd name="T52" fmla="*/ 924 w 7738"/>
                  <a:gd name="T53" fmla="*/ 1454 h 2166"/>
                  <a:gd name="T54" fmla="*/ 1091 w 7738"/>
                  <a:gd name="T55" fmla="*/ 1350 h 2166"/>
                  <a:gd name="T56" fmla="*/ 1350 w 7738"/>
                  <a:gd name="T57" fmla="*/ 1230 h 2166"/>
                  <a:gd name="T58" fmla="*/ 1680 w 7738"/>
                  <a:gd name="T59" fmla="*/ 1103 h 2166"/>
                  <a:gd name="T60" fmla="*/ 2056 w 7738"/>
                  <a:gd name="T61" fmla="*/ 975 h 2166"/>
                  <a:gd name="T62" fmla="*/ 2457 w 7738"/>
                  <a:gd name="T63" fmla="*/ 853 h 2166"/>
                  <a:gd name="T64" fmla="*/ 2858 w 7738"/>
                  <a:gd name="T65" fmla="*/ 743 h 2166"/>
                  <a:gd name="T66" fmla="*/ 3236 w 7738"/>
                  <a:gd name="T67" fmla="*/ 655 h 2166"/>
                  <a:gd name="T68" fmla="*/ 3569 w 7738"/>
                  <a:gd name="T69" fmla="*/ 594 h 2166"/>
                  <a:gd name="T70" fmla="*/ 3835 w 7738"/>
                  <a:gd name="T71" fmla="*/ 568 h 2166"/>
                  <a:gd name="T72" fmla="*/ 4008 w 7738"/>
                  <a:gd name="T73" fmla="*/ 583 h 2166"/>
                  <a:gd name="T74" fmla="*/ 4174 w 7738"/>
                  <a:gd name="T75" fmla="*/ 384 h 2166"/>
                  <a:gd name="T76" fmla="*/ 4238 w 7738"/>
                  <a:gd name="T77" fmla="*/ 413 h 2166"/>
                  <a:gd name="T78" fmla="*/ 4327 w 7738"/>
                  <a:gd name="T79" fmla="*/ 436 h 2166"/>
                  <a:gd name="T80" fmla="*/ 4437 w 7738"/>
                  <a:gd name="T81" fmla="*/ 452 h 2166"/>
                  <a:gd name="T82" fmla="*/ 4560 w 7738"/>
                  <a:gd name="T83" fmla="*/ 460 h 2166"/>
                  <a:gd name="T84" fmla="*/ 4691 w 7738"/>
                  <a:gd name="T85" fmla="*/ 464 h 2166"/>
                  <a:gd name="T86" fmla="*/ 4825 w 7738"/>
                  <a:gd name="T87" fmla="*/ 462 h 2166"/>
                  <a:gd name="T88" fmla="*/ 4954 w 7738"/>
                  <a:gd name="T89" fmla="*/ 452 h 2166"/>
                  <a:gd name="T90" fmla="*/ 5071 w 7738"/>
                  <a:gd name="T91" fmla="*/ 437 h 2166"/>
                  <a:gd name="T92" fmla="*/ 5170 w 7738"/>
                  <a:gd name="T93" fmla="*/ 418 h 2166"/>
                  <a:gd name="T94" fmla="*/ 5247 w 7738"/>
                  <a:gd name="T95" fmla="*/ 393 h 2166"/>
                  <a:gd name="T96" fmla="*/ 5298 w 7738"/>
                  <a:gd name="T97" fmla="*/ 385 h 2166"/>
                  <a:gd name="T98" fmla="*/ 5366 w 7738"/>
                  <a:gd name="T99" fmla="*/ 417 h 2166"/>
                  <a:gd name="T100" fmla="*/ 5457 w 7738"/>
                  <a:gd name="T101" fmla="*/ 446 h 2166"/>
                  <a:gd name="T102" fmla="*/ 5566 w 7738"/>
                  <a:gd name="T103" fmla="*/ 471 h 2166"/>
                  <a:gd name="T104" fmla="*/ 5730 w 7738"/>
                  <a:gd name="T105" fmla="*/ 501 h 2166"/>
                  <a:gd name="T106" fmla="*/ 5990 w 7738"/>
                  <a:gd name="T107" fmla="*/ 537 h 2166"/>
                  <a:gd name="T108" fmla="*/ 6231 w 7738"/>
                  <a:gd name="T109" fmla="*/ 566 h 2166"/>
                  <a:gd name="T110" fmla="*/ 6409 w 7738"/>
                  <a:gd name="T111" fmla="*/ 590 h 2166"/>
                  <a:gd name="T112" fmla="*/ 6520 w 7738"/>
                  <a:gd name="T113" fmla="*/ 612 h 2166"/>
                  <a:gd name="T114" fmla="*/ 6724 w 7738"/>
                  <a:gd name="T115" fmla="*/ 663 h 2166"/>
                  <a:gd name="T116" fmla="*/ 6987 w 7738"/>
                  <a:gd name="T117" fmla="*/ 740 h 2166"/>
                  <a:gd name="T118" fmla="*/ 7256 w 7738"/>
                  <a:gd name="T119" fmla="*/ 820 h 2166"/>
                  <a:gd name="T120" fmla="*/ 7472 w 7738"/>
                  <a:gd name="T121" fmla="*/ 877 h 2166"/>
                  <a:gd name="T122" fmla="*/ 7592 w 7738"/>
                  <a:gd name="T123" fmla="*/ 903 h 2166"/>
                  <a:gd name="T124" fmla="*/ 7703 w 7738"/>
                  <a:gd name="T125" fmla="*/ 921 h 2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738" h="2166">
                    <a:moveTo>
                      <a:pt x="7279" y="610"/>
                    </a:moveTo>
                    <a:lnTo>
                      <a:pt x="7035" y="453"/>
                    </a:lnTo>
                    <a:lnTo>
                      <a:pt x="6862" y="322"/>
                    </a:lnTo>
                    <a:lnTo>
                      <a:pt x="6704" y="249"/>
                    </a:lnTo>
                    <a:lnTo>
                      <a:pt x="6690" y="336"/>
                    </a:lnTo>
                    <a:lnTo>
                      <a:pt x="6620" y="292"/>
                    </a:lnTo>
                    <a:lnTo>
                      <a:pt x="6550" y="252"/>
                    </a:lnTo>
                    <a:lnTo>
                      <a:pt x="6480" y="218"/>
                    </a:lnTo>
                    <a:lnTo>
                      <a:pt x="6408" y="187"/>
                    </a:lnTo>
                    <a:lnTo>
                      <a:pt x="6335" y="162"/>
                    </a:lnTo>
                    <a:lnTo>
                      <a:pt x="6263" y="140"/>
                    </a:lnTo>
                    <a:lnTo>
                      <a:pt x="6189" y="121"/>
                    </a:lnTo>
                    <a:lnTo>
                      <a:pt x="6116" y="106"/>
                    </a:lnTo>
                    <a:lnTo>
                      <a:pt x="6043" y="95"/>
                    </a:lnTo>
                    <a:lnTo>
                      <a:pt x="5970" y="86"/>
                    </a:lnTo>
                    <a:lnTo>
                      <a:pt x="5897" y="80"/>
                    </a:lnTo>
                    <a:lnTo>
                      <a:pt x="5825" y="76"/>
                    </a:lnTo>
                    <a:lnTo>
                      <a:pt x="5753" y="74"/>
                    </a:lnTo>
                    <a:lnTo>
                      <a:pt x="5682" y="73"/>
                    </a:lnTo>
                    <a:lnTo>
                      <a:pt x="5612" y="74"/>
                    </a:lnTo>
                    <a:lnTo>
                      <a:pt x="5543" y="76"/>
                    </a:lnTo>
                    <a:lnTo>
                      <a:pt x="5409" y="81"/>
                    </a:lnTo>
                    <a:lnTo>
                      <a:pt x="5281" y="87"/>
                    </a:lnTo>
                    <a:lnTo>
                      <a:pt x="5220" y="90"/>
                    </a:lnTo>
                    <a:lnTo>
                      <a:pt x="5160" y="93"/>
                    </a:lnTo>
                    <a:lnTo>
                      <a:pt x="5103" y="94"/>
                    </a:lnTo>
                    <a:lnTo>
                      <a:pt x="5048" y="94"/>
                    </a:lnTo>
                    <a:lnTo>
                      <a:pt x="4996" y="91"/>
                    </a:lnTo>
                    <a:lnTo>
                      <a:pt x="4946" y="87"/>
                    </a:lnTo>
                    <a:lnTo>
                      <a:pt x="4899" y="81"/>
                    </a:lnTo>
                    <a:lnTo>
                      <a:pt x="4854" y="73"/>
                    </a:lnTo>
                    <a:lnTo>
                      <a:pt x="4813" y="62"/>
                    </a:lnTo>
                    <a:lnTo>
                      <a:pt x="4775" y="47"/>
                    </a:lnTo>
                    <a:lnTo>
                      <a:pt x="4740" y="29"/>
                    </a:lnTo>
                    <a:lnTo>
                      <a:pt x="4709" y="8"/>
                    </a:lnTo>
                    <a:lnTo>
                      <a:pt x="4686" y="17"/>
                    </a:lnTo>
                    <a:lnTo>
                      <a:pt x="4664" y="24"/>
                    </a:lnTo>
                    <a:lnTo>
                      <a:pt x="4642" y="29"/>
                    </a:lnTo>
                    <a:lnTo>
                      <a:pt x="4619" y="34"/>
                    </a:lnTo>
                    <a:lnTo>
                      <a:pt x="4598" y="37"/>
                    </a:lnTo>
                    <a:lnTo>
                      <a:pt x="4577" y="40"/>
                    </a:lnTo>
                    <a:lnTo>
                      <a:pt x="4557" y="41"/>
                    </a:lnTo>
                    <a:lnTo>
                      <a:pt x="4537" y="41"/>
                    </a:lnTo>
                    <a:lnTo>
                      <a:pt x="4498" y="40"/>
                    </a:lnTo>
                    <a:lnTo>
                      <a:pt x="4462" y="37"/>
                    </a:lnTo>
                    <a:lnTo>
                      <a:pt x="4427" y="34"/>
                    </a:lnTo>
                    <a:lnTo>
                      <a:pt x="4394" y="30"/>
                    </a:lnTo>
                    <a:lnTo>
                      <a:pt x="4378" y="29"/>
                    </a:lnTo>
                    <a:lnTo>
                      <a:pt x="4364" y="29"/>
                    </a:lnTo>
                    <a:lnTo>
                      <a:pt x="4349" y="29"/>
                    </a:lnTo>
                    <a:lnTo>
                      <a:pt x="4335" y="30"/>
                    </a:lnTo>
                    <a:lnTo>
                      <a:pt x="4321" y="32"/>
                    </a:lnTo>
                    <a:lnTo>
                      <a:pt x="4309" y="35"/>
                    </a:lnTo>
                    <a:lnTo>
                      <a:pt x="4296" y="38"/>
                    </a:lnTo>
                    <a:lnTo>
                      <a:pt x="4284" y="43"/>
                    </a:lnTo>
                    <a:lnTo>
                      <a:pt x="4274" y="49"/>
                    </a:lnTo>
                    <a:lnTo>
                      <a:pt x="4263" y="57"/>
                    </a:lnTo>
                    <a:lnTo>
                      <a:pt x="4253" y="66"/>
                    </a:lnTo>
                    <a:lnTo>
                      <a:pt x="4244" y="78"/>
                    </a:lnTo>
                    <a:lnTo>
                      <a:pt x="4235" y="90"/>
                    </a:lnTo>
                    <a:lnTo>
                      <a:pt x="4227" y="106"/>
                    </a:lnTo>
                    <a:lnTo>
                      <a:pt x="4220" y="123"/>
                    </a:lnTo>
                    <a:lnTo>
                      <a:pt x="4212" y="142"/>
                    </a:lnTo>
                    <a:lnTo>
                      <a:pt x="4115" y="0"/>
                    </a:lnTo>
                    <a:lnTo>
                      <a:pt x="4101" y="153"/>
                    </a:lnTo>
                    <a:lnTo>
                      <a:pt x="3757" y="130"/>
                    </a:lnTo>
                    <a:lnTo>
                      <a:pt x="2497" y="342"/>
                    </a:lnTo>
                    <a:lnTo>
                      <a:pt x="2491" y="298"/>
                    </a:lnTo>
                    <a:lnTo>
                      <a:pt x="2355" y="458"/>
                    </a:lnTo>
                    <a:lnTo>
                      <a:pt x="1649" y="673"/>
                    </a:lnTo>
                    <a:lnTo>
                      <a:pt x="1636" y="715"/>
                    </a:lnTo>
                    <a:lnTo>
                      <a:pt x="1594" y="647"/>
                    </a:lnTo>
                    <a:lnTo>
                      <a:pt x="1460" y="807"/>
                    </a:lnTo>
                    <a:lnTo>
                      <a:pt x="1249" y="797"/>
                    </a:lnTo>
                    <a:lnTo>
                      <a:pt x="595" y="1307"/>
                    </a:lnTo>
                    <a:lnTo>
                      <a:pt x="0" y="2166"/>
                    </a:lnTo>
                    <a:lnTo>
                      <a:pt x="498" y="1758"/>
                    </a:lnTo>
                    <a:lnTo>
                      <a:pt x="714" y="1500"/>
                    </a:lnTo>
                    <a:lnTo>
                      <a:pt x="811" y="1580"/>
                    </a:lnTo>
                    <a:lnTo>
                      <a:pt x="893" y="1484"/>
                    </a:lnTo>
                    <a:lnTo>
                      <a:pt x="924" y="1454"/>
                    </a:lnTo>
                    <a:lnTo>
                      <a:pt x="967" y="1421"/>
                    </a:lnTo>
                    <a:lnTo>
                      <a:pt x="1023" y="1387"/>
                    </a:lnTo>
                    <a:lnTo>
                      <a:pt x="1091" y="1350"/>
                    </a:lnTo>
                    <a:lnTo>
                      <a:pt x="1168" y="1311"/>
                    </a:lnTo>
                    <a:lnTo>
                      <a:pt x="1255" y="1271"/>
                    </a:lnTo>
                    <a:lnTo>
                      <a:pt x="1350" y="1230"/>
                    </a:lnTo>
                    <a:lnTo>
                      <a:pt x="1453" y="1188"/>
                    </a:lnTo>
                    <a:lnTo>
                      <a:pt x="1563" y="1146"/>
                    </a:lnTo>
                    <a:lnTo>
                      <a:pt x="1680" y="1103"/>
                    </a:lnTo>
                    <a:lnTo>
                      <a:pt x="1801" y="1060"/>
                    </a:lnTo>
                    <a:lnTo>
                      <a:pt x="1927" y="1017"/>
                    </a:lnTo>
                    <a:lnTo>
                      <a:pt x="2056" y="975"/>
                    </a:lnTo>
                    <a:lnTo>
                      <a:pt x="2188" y="933"/>
                    </a:lnTo>
                    <a:lnTo>
                      <a:pt x="2323" y="892"/>
                    </a:lnTo>
                    <a:lnTo>
                      <a:pt x="2457" y="853"/>
                    </a:lnTo>
                    <a:lnTo>
                      <a:pt x="2591" y="814"/>
                    </a:lnTo>
                    <a:lnTo>
                      <a:pt x="2726" y="778"/>
                    </a:lnTo>
                    <a:lnTo>
                      <a:pt x="2858" y="743"/>
                    </a:lnTo>
                    <a:lnTo>
                      <a:pt x="2988" y="712"/>
                    </a:lnTo>
                    <a:lnTo>
                      <a:pt x="3115" y="682"/>
                    </a:lnTo>
                    <a:lnTo>
                      <a:pt x="3236" y="655"/>
                    </a:lnTo>
                    <a:lnTo>
                      <a:pt x="3354" y="632"/>
                    </a:lnTo>
                    <a:lnTo>
                      <a:pt x="3466" y="611"/>
                    </a:lnTo>
                    <a:lnTo>
                      <a:pt x="3569" y="594"/>
                    </a:lnTo>
                    <a:lnTo>
                      <a:pt x="3667" y="581"/>
                    </a:lnTo>
                    <a:lnTo>
                      <a:pt x="3756" y="573"/>
                    </a:lnTo>
                    <a:lnTo>
                      <a:pt x="3835" y="568"/>
                    </a:lnTo>
                    <a:lnTo>
                      <a:pt x="3904" y="569"/>
                    </a:lnTo>
                    <a:lnTo>
                      <a:pt x="3962" y="573"/>
                    </a:lnTo>
                    <a:lnTo>
                      <a:pt x="4008" y="583"/>
                    </a:lnTo>
                    <a:lnTo>
                      <a:pt x="4041" y="599"/>
                    </a:lnTo>
                    <a:lnTo>
                      <a:pt x="4167" y="534"/>
                    </a:lnTo>
                    <a:lnTo>
                      <a:pt x="4174" y="384"/>
                    </a:lnTo>
                    <a:lnTo>
                      <a:pt x="4192" y="394"/>
                    </a:lnTo>
                    <a:lnTo>
                      <a:pt x="4213" y="405"/>
                    </a:lnTo>
                    <a:lnTo>
                      <a:pt x="4238" y="413"/>
                    </a:lnTo>
                    <a:lnTo>
                      <a:pt x="4264" y="422"/>
                    </a:lnTo>
                    <a:lnTo>
                      <a:pt x="4295" y="429"/>
                    </a:lnTo>
                    <a:lnTo>
                      <a:pt x="4327" y="436"/>
                    </a:lnTo>
                    <a:lnTo>
                      <a:pt x="4361" y="442"/>
                    </a:lnTo>
                    <a:lnTo>
                      <a:pt x="4398" y="447"/>
                    </a:lnTo>
                    <a:lnTo>
                      <a:pt x="4437" y="452"/>
                    </a:lnTo>
                    <a:lnTo>
                      <a:pt x="4477" y="455"/>
                    </a:lnTo>
                    <a:lnTo>
                      <a:pt x="4518" y="458"/>
                    </a:lnTo>
                    <a:lnTo>
                      <a:pt x="4560" y="460"/>
                    </a:lnTo>
                    <a:lnTo>
                      <a:pt x="4604" y="463"/>
                    </a:lnTo>
                    <a:lnTo>
                      <a:pt x="4647" y="464"/>
                    </a:lnTo>
                    <a:lnTo>
                      <a:pt x="4691" y="464"/>
                    </a:lnTo>
                    <a:lnTo>
                      <a:pt x="4736" y="464"/>
                    </a:lnTo>
                    <a:lnTo>
                      <a:pt x="4780" y="463"/>
                    </a:lnTo>
                    <a:lnTo>
                      <a:pt x="4825" y="462"/>
                    </a:lnTo>
                    <a:lnTo>
                      <a:pt x="4868" y="458"/>
                    </a:lnTo>
                    <a:lnTo>
                      <a:pt x="4911" y="456"/>
                    </a:lnTo>
                    <a:lnTo>
                      <a:pt x="4954" y="452"/>
                    </a:lnTo>
                    <a:lnTo>
                      <a:pt x="4994" y="448"/>
                    </a:lnTo>
                    <a:lnTo>
                      <a:pt x="5033" y="444"/>
                    </a:lnTo>
                    <a:lnTo>
                      <a:pt x="5071" y="437"/>
                    </a:lnTo>
                    <a:lnTo>
                      <a:pt x="5106" y="432"/>
                    </a:lnTo>
                    <a:lnTo>
                      <a:pt x="5140" y="425"/>
                    </a:lnTo>
                    <a:lnTo>
                      <a:pt x="5170" y="418"/>
                    </a:lnTo>
                    <a:lnTo>
                      <a:pt x="5199" y="410"/>
                    </a:lnTo>
                    <a:lnTo>
                      <a:pt x="5224" y="402"/>
                    </a:lnTo>
                    <a:lnTo>
                      <a:pt x="5247" y="393"/>
                    </a:lnTo>
                    <a:lnTo>
                      <a:pt x="5266" y="384"/>
                    </a:lnTo>
                    <a:lnTo>
                      <a:pt x="5281" y="373"/>
                    </a:lnTo>
                    <a:lnTo>
                      <a:pt x="5298" y="385"/>
                    </a:lnTo>
                    <a:lnTo>
                      <a:pt x="5317" y="396"/>
                    </a:lnTo>
                    <a:lnTo>
                      <a:pt x="5341" y="407"/>
                    </a:lnTo>
                    <a:lnTo>
                      <a:pt x="5366" y="417"/>
                    </a:lnTo>
                    <a:lnTo>
                      <a:pt x="5394" y="427"/>
                    </a:lnTo>
                    <a:lnTo>
                      <a:pt x="5424" y="437"/>
                    </a:lnTo>
                    <a:lnTo>
                      <a:pt x="5457" y="446"/>
                    </a:lnTo>
                    <a:lnTo>
                      <a:pt x="5492" y="455"/>
                    </a:lnTo>
                    <a:lnTo>
                      <a:pt x="5528" y="464"/>
                    </a:lnTo>
                    <a:lnTo>
                      <a:pt x="5566" y="471"/>
                    </a:lnTo>
                    <a:lnTo>
                      <a:pt x="5605" y="479"/>
                    </a:lnTo>
                    <a:lnTo>
                      <a:pt x="5646" y="487"/>
                    </a:lnTo>
                    <a:lnTo>
                      <a:pt x="5730" y="501"/>
                    </a:lnTo>
                    <a:lnTo>
                      <a:pt x="5817" y="514"/>
                    </a:lnTo>
                    <a:lnTo>
                      <a:pt x="5903" y="526"/>
                    </a:lnTo>
                    <a:lnTo>
                      <a:pt x="5990" y="537"/>
                    </a:lnTo>
                    <a:lnTo>
                      <a:pt x="6075" y="548"/>
                    </a:lnTo>
                    <a:lnTo>
                      <a:pt x="6156" y="557"/>
                    </a:lnTo>
                    <a:lnTo>
                      <a:pt x="6231" y="566"/>
                    </a:lnTo>
                    <a:lnTo>
                      <a:pt x="6299" y="574"/>
                    </a:lnTo>
                    <a:lnTo>
                      <a:pt x="6359" y="582"/>
                    </a:lnTo>
                    <a:lnTo>
                      <a:pt x="6409" y="590"/>
                    </a:lnTo>
                    <a:lnTo>
                      <a:pt x="6445" y="596"/>
                    </a:lnTo>
                    <a:lnTo>
                      <a:pt x="6482" y="603"/>
                    </a:lnTo>
                    <a:lnTo>
                      <a:pt x="6520" y="612"/>
                    </a:lnTo>
                    <a:lnTo>
                      <a:pt x="6559" y="620"/>
                    </a:lnTo>
                    <a:lnTo>
                      <a:pt x="6639" y="641"/>
                    </a:lnTo>
                    <a:lnTo>
                      <a:pt x="6724" y="663"/>
                    </a:lnTo>
                    <a:lnTo>
                      <a:pt x="6810" y="688"/>
                    </a:lnTo>
                    <a:lnTo>
                      <a:pt x="6898" y="714"/>
                    </a:lnTo>
                    <a:lnTo>
                      <a:pt x="6987" y="740"/>
                    </a:lnTo>
                    <a:lnTo>
                      <a:pt x="7077" y="767"/>
                    </a:lnTo>
                    <a:lnTo>
                      <a:pt x="7167" y="794"/>
                    </a:lnTo>
                    <a:lnTo>
                      <a:pt x="7256" y="820"/>
                    </a:lnTo>
                    <a:lnTo>
                      <a:pt x="7344" y="844"/>
                    </a:lnTo>
                    <a:lnTo>
                      <a:pt x="7429" y="866"/>
                    </a:lnTo>
                    <a:lnTo>
                      <a:pt x="7472" y="877"/>
                    </a:lnTo>
                    <a:lnTo>
                      <a:pt x="7512" y="886"/>
                    </a:lnTo>
                    <a:lnTo>
                      <a:pt x="7552" y="895"/>
                    </a:lnTo>
                    <a:lnTo>
                      <a:pt x="7592" y="903"/>
                    </a:lnTo>
                    <a:lnTo>
                      <a:pt x="7630" y="909"/>
                    </a:lnTo>
                    <a:lnTo>
                      <a:pt x="7667" y="916"/>
                    </a:lnTo>
                    <a:lnTo>
                      <a:pt x="7703" y="921"/>
                    </a:lnTo>
                    <a:lnTo>
                      <a:pt x="7738" y="925"/>
                    </a:lnTo>
                    <a:lnTo>
                      <a:pt x="7279" y="610"/>
                    </a:lnTo>
                    <a:close/>
                  </a:path>
                </a:pathLst>
              </a:custGeom>
              <a:solidFill>
                <a:srgbClr val="EDE5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Freeform 76"/>
              <p:cNvSpPr>
                <a:spLocks/>
              </p:cNvSpPr>
              <p:nvPr/>
            </p:nvSpPr>
            <p:spPr bwMode="auto">
              <a:xfrm>
                <a:off x="1654" y="416"/>
                <a:ext cx="226" cy="931"/>
              </a:xfrm>
              <a:custGeom>
                <a:avLst/>
                <a:gdLst>
                  <a:gd name="T0" fmla="*/ 927 w 2038"/>
                  <a:gd name="T1" fmla="*/ 8121 h 8384"/>
                  <a:gd name="T2" fmla="*/ 1132 w 2038"/>
                  <a:gd name="T3" fmla="*/ 7748 h 8384"/>
                  <a:gd name="T4" fmla="*/ 1318 w 2038"/>
                  <a:gd name="T5" fmla="*/ 7341 h 8384"/>
                  <a:gd name="T6" fmla="*/ 1485 w 2038"/>
                  <a:gd name="T7" fmla="*/ 6915 h 8384"/>
                  <a:gd name="T8" fmla="*/ 1634 w 2038"/>
                  <a:gd name="T9" fmla="*/ 6490 h 8384"/>
                  <a:gd name="T10" fmla="*/ 1844 w 2038"/>
                  <a:gd name="T11" fmla="*/ 5822 h 8384"/>
                  <a:gd name="T12" fmla="*/ 1874 w 2038"/>
                  <a:gd name="T13" fmla="*/ 5709 h 8384"/>
                  <a:gd name="T14" fmla="*/ 1874 w 2038"/>
                  <a:gd name="T15" fmla="*/ 5607 h 8384"/>
                  <a:gd name="T16" fmla="*/ 1861 w 2038"/>
                  <a:gd name="T17" fmla="*/ 5468 h 8384"/>
                  <a:gd name="T18" fmla="*/ 1872 w 2038"/>
                  <a:gd name="T19" fmla="*/ 5358 h 8384"/>
                  <a:gd name="T20" fmla="*/ 1922 w 2038"/>
                  <a:gd name="T21" fmla="*/ 5233 h 8384"/>
                  <a:gd name="T22" fmla="*/ 1930 w 2038"/>
                  <a:gd name="T23" fmla="*/ 4944 h 8384"/>
                  <a:gd name="T24" fmla="*/ 1689 w 2038"/>
                  <a:gd name="T25" fmla="*/ 3524 h 8384"/>
                  <a:gd name="T26" fmla="*/ 1704 w 2038"/>
                  <a:gd name="T27" fmla="*/ 3418 h 8384"/>
                  <a:gd name="T28" fmla="*/ 1687 w 2038"/>
                  <a:gd name="T29" fmla="*/ 3267 h 8384"/>
                  <a:gd name="T30" fmla="*/ 1610 w 2038"/>
                  <a:gd name="T31" fmla="*/ 2954 h 8384"/>
                  <a:gd name="T32" fmla="*/ 1520 w 2038"/>
                  <a:gd name="T33" fmla="*/ 2667 h 8384"/>
                  <a:gd name="T34" fmla="*/ 1413 w 2038"/>
                  <a:gd name="T35" fmla="*/ 2288 h 8384"/>
                  <a:gd name="T36" fmla="*/ 1304 w 2038"/>
                  <a:gd name="T37" fmla="*/ 1944 h 8384"/>
                  <a:gd name="T38" fmla="*/ 1225 w 2038"/>
                  <a:gd name="T39" fmla="*/ 1766 h 8384"/>
                  <a:gd name="T40" fmla="*/ 1120 w 2038"/>
                  <a:gd name="T41" fmla="*/ 1596 h 8384"/>
                  <a:gd name="T42" fmla="*/ 981 w 2038"/>
                  <a:gd name="T43" fmla="*/ 1428 h 8384"/>
                  <a:gd name="T44" fmla="*/ 14 w 2038"/>
                  <a:gd name="T45" fmla="*/ 126 h 8384"/>
                  <a:gd name="T46" fmla="*/ 107 w 2038"/>
                  <a:gd name="T47" fmla="*/ 407 h 8384"/>
                  <a:gd name="T48" fmla="*/ 259 w 2038"/>
                  <a:gd name="T49" fmla="*/ 771 h 8384"/>
                  <a:gd name="T50" fmla="*/ 543 w 2038"/>
                  <a:gd name="T51" fmla="*/ 1380 h 8384"/>
                  <a:gd name="T52" fmla="*/ 781 w 2038"/>
                  <a:gd name="T53" fmla="*/ 1864 h 8384"/>
                  <a:gd name="T54" fmla="*/ 878 w 2038"/>
                  <a:gd name="T55" fmla="*/ 2109 h 8384"/>
                  <a:gd name="T56" fmla="*/ 994 w 2038"/>
                  <a:gd name="T57" fmla="*/ 2404 h 8384"/>
                  <a:gd name="T58" fmla="*/ 1058 w 2038"/>
                  <a:gd name="T59" fmla="*/ 2535 h 8384"/>
                  <a:gd name="T60" fmla="*/ 1125 w 2038"/>
                  <a:gd name="T61" fmla="*/ 2635 h 8384"/>
                  <a:gd name="T62" fmla="*/ 1137 w 2038"/>
                  <a:gd name="T63" fmla="*/ 2710 h 8384"/>
                  <a:gd name="T64" fmla="*/ 1129 w 2038"/>
                  <a:gd name="T65" fmla="*/ 2800 h 8384"/>
                  <a:gd name="T66" fmla="*/ 1141 w 2038"/>
                  <a:gd name="T67" fmla="*/ 2901 h 8384"/>
                  <a:gd name="T68" fmla="*/ 1171 w 2038"/>
                  <a:gd name="T69" fmla="*/ 3004 h 8384"/>
                  <a:gd name="T70" fmla="*/ 1216 w 2038"/>
                  <a:gd name="T71" fmla="*/ 3102 h 8384"/>
                  <a:gd name="T72" fmla="*/ 1273 w 2038"/>
                  <a:gd name="T73" fmla="*/ 3188 h 8384"/>
                  <a:gd name="T74" fmla="*/ 1273 w 2038"/>
                  <a:gd name="T75" fmla="*/ 3250 h 8384"/>
                  <a:gd name="T76" fmla="*/ 1282 w 2038"/>
                  <a:gd name="T77" fmla="*/ 5390 h 8384"/>
                  <a:gd name="T78" fmla="*/ 1381 w 2038"/>
                  <a:gd name="T79" fmla="*/ 5560 h 8384"/>
                  <a:gd name="T80" fmla="*/ 1359 w 2038"/>
                  <a:gd name="T81" fmla="*/ 5665 h 8384"/>
                  <a:gd name="T82" fmla="*/ 1347 w 2038"/>
                  <a:gd name="T83" fmla="*/ 5838 h 8384"/>
                  <a:gd name="T84" fmla="*/ 1340 w 2038"/>
                  <a:gd name="T85" fmla="*/ 6157 h 8384"/>
                  <a:gd name="T86" fmla="*/ 1298 w 2038"/>
                  <a:gd name="T87" fmla="*/ 6363 h 8384"/>
                  <a:gd name="T88" fmla="*/ 1267 w 2038"/>
                  <a:gd name="T89" fmla="*/ 6584 h 8384"/>
                  <a:gd name="T90" fmla="*/ 1239 w 2038"/>
                  <a:gd name="T91" fmla="*/ 6707 h 8384"/>
                  <a:gd name="T92" fmla="*/ 1189 w 2038"/>
                  <a:gd name="T93" fmla="*/ 6842 h 8384"/>
                  <a:gd name="T94" fmla="*/ 1131 w 2038"/>
                  <a:gd name="T95" fmla="*/ 7111 h 8384"/>
                  <a:gd name="T96" fmla="*/ 1028 w 2038"/>
                  <a:gd name="T97" fmla="*/ 7538 h 8384"/>
                  <a:gd name="T98" fmla="*/ 938 w 2038"/>
                  <a:gd name="T99" fmla="*/ 7822 h 8384"/>
                  <a:gd name="T100" fmla="*/ 770 w 2038"/>
                  <a:gd name="T101" fmla="*/ 8289 h 8384"/>
                  <a:gd name="T102" fmla="*/ 748 w 2038"/>
                  <a:gd name="T103" fmla="*/ 8384 h 8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38" h="8384">
                    <a:moveTo>
                      <a:pt x="748" y="8384"/>
                    </a:moveTo>
                    <a:lnTo>
                      <a:pt x="793" y="8322"/>
                    </a:lnTo>
                    <a:lnTo>
                      <a:pt x="838" y="8257"/>
                    </a:lnTo>
                    <a:lnTo>
                      <a:pt x="882" y="8191"/>
                    </a:lnTo>
                    <a:lnTo>
                      <a:pt x="927" y="8121"/>
                    </a:lnTo>
                    <a:lnTo>
                      <a:pt x="969" y="8050"/>
                    </a:lnTo>
                    <a:lnTo>
                      <a:pt x="1010" y="7977"/>
                    </a:lnTo>
                    <a:lnTo>
                      <a:pt x="1051" y="7902"/>
                    </a:lnTo>
                    <a:lnTo>
                      <a:pt x="1093" y="7826"/>
                    </a:lnTo>
                    <a:lnTo>
                      <a:pt x="1132" y="7748"/>
                    </a:lnTo>
                    <a:lnTo>
                      <a:pt x="1171" y="7669"/>
                    </a:lnTo>
                    <a:lnTo>
                      <a:pt x="1209" y="7588"/>
                    </a:lnTo>
                    <a:lnTo>
                      <a:pt x="1246" y="7506"/>
                    </a:lnTo>
                    <a:lnTo>
                      <a:pt x="1282" y="7424"/>
                    </a:lnTo>
                    <a:lnTo>
                      <a:pt x="1318" y="7341"/>
                    </a:lnTo>
                    <a:lnTo>
                      <a:pt x="1353" y="7257"/>
                    </a:lnTo>
                    <a:lnTo>
                      <a:pt x="1388" y="7172"/>
                    </a:lnTo>
                    <a:lnTo>
                      <a:pt x="1420" y="7087"/>
                    </a:lnTo>
                    <a:lnTo>
                      <a:pt x="1453" y="7002"/>
                    </a:lnTo>
                    <a:lnTo>
                      <a:pt x="1485" y="6915"/>
                    </a:lnTo>
                    <a:lnTo>
                      <a:pt x="1517" y="6830"/>
                    </a:lnTo>
                    <a:lnTo>
                      <a:pt x="1547" y="6745"/>
                    </a:lnTo>
                    <a:lnTo>
                      <a:pt x="1577" y="6659"/>
                    </a:lnTo>
                    <a:lnTo>
                      <a:pt x="1605" y="6574"/>
                    </a:lnTo>
                    <a:lnTo>
                      <a:pt x="1634" y="6490"/>
                    </a:lnTo>
                    <a:lnTo>
                      <a:pt x="1688" y="6322"/>
                    </a:lnTo>
                    <a:lnTo>
                      <a:pt x="1739" y="6158"/>
                    </a:lnTo>
                    <a:lnTo>
                      <a:pt x="1787" y="6000"/>
                    </a:lnTo>
                    <a:lnTo>
                      <a:pt x="1833" y="5846"/>
                    </a:lnTo>
                    <a:lnTo>
                      <a:pt x="1844" y="5822"/>
                    </a:lnTo>
                    <a:lnTo>
                      <a:pt x="1854" y="5798"/>
                    </a:lnTo>
                    <a:lnTo>
                      <a:pt x="1861" y="5775"/>
                    </a:lnTo>
                    <a:lnTo>
                      <a:pt x="1867" y="5753"/>
                    </a:lnTo>
                    <a:lnTo>
                      <a:pt x="1871" y="5730"/>
                    </a:lnTo>
                    <a:lnTo>
                      <a:pt x="1874" y="5709"/>
                    </a:lnTo>
                    <a:lnTo>
                      <a:pt x="1876" y="5688"/>
                    </a:lnTo>
                    <a:lnTo>
                      <a:pt x="1876" y="5667"/>
                    </a:lnTo>
                    <a:lnTo>
                      <a:pt x="1876" y="5647"/>
                    </a:lnTo>
                    <a:lnTo>
                      <a:pt x="1875" y="5627"/>
                    </a:lnTo>
                    <a:lnTo>
                      <a:pt x="1874" y="5607"/>
                    </a:lnTo>
                    <a:lnTo>
                      <a:pt x="1872" y="5587"/>
                    </a:lnTo>
                    <a:lnTo>
                      <a:pt x="1868" y="5548"/>
                    </a:lnTo>
                    <a:lnTo>
                      <a:pt x="1864" y="5508"/>
                    </a:lnTo>
                    <a:lnTo>
                      <a:pt x="1862" y="5488"/>
                    </a:lnTo>
                    <a:lnTo>
                      <a:pt x="1861" y="5468"/>
                    </a:lnTo>
                    <a:lnTo>
                      <a:pt x="1861" y="5447"/>
                    </a:lnTo>
                    <a:lnTo>
                      <a:pt x="1861" y="5426"/>
                    </a:lnTo>
                    <a:lnTo>
                      <a:pt x="1864" y="5403"/>
                    </a:lnTo>
                    <a:lnTo>
                      <a:pt x="1867" y="5381"/>
                    </a:lnTo>
                    <a:lnTo>
                      <a:pt x="1872" y="5358"/>
                    </a:lnTo>
                    <a:lnTo>
                      <a:pt x="1878" y="5335"/>
                    </a:lnTo>
                    <a:lnTo>
                      <a:pt x="1886" y="5311"/>
                    </a:lnTo>
                    <a:lnTo>
                      <a:pt x="1895" y="5286"/>
                    </a:lnTo>
                    <a:lnTo>
                      <a:pt x="1908" y="5261"/>
                    </a:lnTo>
                    <a:lnTo>
                      <a:pt x="1922" y="5233"/>
                    </a:lnTo>
                    <a:lnTo>
                      <a:pt x="1939" y="5206"/>
                    </a:lnTo>
                    <a:lnTo>
                      <a:pt x="1958" y="5177"/>
                    </a:lnTo>
                    <a:lnTo>
                      <a:pt x="1980" y="5147"/>
                    </a:lnTo>
                    <a:lnTo>
                      <a:pt x="2005" y="5116"/>
                    </a:lnTo>
                    <a:lnTo>
                      <a:pt x="1930" y="4944"/>
                    </a:lnTo>
                    <a:lnTo>
                      <a:pt x="2038" y="4807"/>
                    </a:lnTo>
                    <a:lnTo>
                      <a:pt x="1902" y="4798"/>
                    </a:lnTo>
                    <a:lnTo>
                      <a:pt x="1856" y="4151"/>
                    </a:lnTo>
                    <a:lnTo>
                      <a:pt x="1682" y="3538"/>
                    </a:lnTo>
                    <a:lnTo>
                      <a:pt x="1689" y="3524"/>
                    </a:lnTo>
                    <a:lnTo>
                      <a:pt x="1695" y="3507"/>
                    </a:lnTo>
                    <a:lnTo>
                      <a:pt x="1700" y="3488"/>
                    </a:lnTo>
                    <a:lnTo>
                      <a:pt x="1703" y="3466"/>
                    </a:lnTo>
                    <a:lnTo>
                      <a:pt x="1704" y="3443"/>
                    </a:lnTo>
                    <a:lnTo>
                      <a:pt x="1704" y="3418"/>
                    </a:lnTo>
                    <a:lnTo>
                      <a:pt x="1703" y="3390"/>
                    </a:lnTo>
                    <a:lnTo>
                      <a:pt x="1701" y="3362"/>
                    </a:lnTo>
                    <a:lnTo>
                      <a:pt x="1696" y="3331"/>
                    </a:lnTo>
                    <a:lnTo>
                      <a:pt x="1692" y="3300"/>
                    </a:lnTo>
                    <a:lnTo>
                      <a:pt x="1687" y="3267"/>
                    </a:lnTo>
                    <a:lnTo>
                      <a:pt x="1681" y="3234"/>
                    </a:lnTo>
                    <a:lnTo>
                      <a:pt x="1666" y="3165"/>
                    </a:lnTo>
                    <a:lnTo>
                      <a:pt x="1649" y="3095"/>
                    </a:lnTo>
                    <a:lnTo>
                      <a:pt x="1630" y="3024"/>
                    </a:lnTo>
                    <a:lnTo>
                      <a:pt x="1610" y="2954"/>
                    </a:lnTo>
                    <a:lnTo>
                      <a:pt x="1590" y="2887"/>
                    </a:lnTo>
                    <a:lnTo>
                      <a:pt x="1570" y="2824"/>
                    </a:lnTo>
                    <a:lnTo>
                      <a:pt x="1550" y="2765"/>
                    </a:lnTo>
                    <a:lnTo>
                      <a:pt x="1535" y="2712"/>
                    </a:lnTo>
                    <a:lnTo>
                      <a:pt x="1520" y="2667"/>
                    </a:lnTo>
                    <a:lnTo>
                      <a:pt x="1509" y="2631"/>
                    </a:lnTo>
                    <a:lnTo>
                      <a:pt x="1483" y="2542"/>
                    </a:lnTo>
                    <a:lnTo>
                      <a:pt x="1458" y="2455"/>
                    </a:lnTo>
                    <a:lnTo>
                      <a:pt x="1435" y="2370"/>
                    </a:lnTo>
                    <a:lnTo>
                      <a:pt x="1413" y="2288"/>
                    </a:lnTo>
                    <a:lnTo>
                      <a:pt x="1391" y="2209"/>
                    </a:lnTo>
                    <a:lnTo>
                      <a:pt x="1368" y="2131"/>
                    </a:lnTo>
                    <a:lnTo>
                      <a:pt x="1344" y="2054"/>
                    </a:lnTo>
                    <a:lnTo>
                      <a:pt x="1318" y="1979"/>
                    </a:lnTo>
                    <a:lnTo>
                      <a:pt x="1304" y="1944"/>
                    </a:lnTo>
                    <a:lnTo>
                      <a:pt x="1290" y="1907"/>
                    </a:lnTo>
                    <a:lnTo>
                      <a:pt x="1276" y="1871"/>
                    </a:lnTo>
                    <a:lnTo>
                      <a:pt x="1260" y="1835"/>
                    </a:lnTo>
                    <a:lnTo>
                      <a:pt x="1243" y="1801"/>
                    </a:lnTo>
                    <a:lnTo>
                      <a:pt x="1225" y="1766"/>
                    </a:lnTo>
                    <a:lnTo>
                      <a:pt x="1206" y="1731"/>
                    </a:lnTo>
                    <a:lnTo>
                      <a:pt x="1187" y="1697"/>
                    </a:lnTo>
                    <a:lnTo>
                      <a:pt x="1166" y="1663"/>
                    </a:lnTo>
                    <a:lnTo>
                      <a:pt x="1143" y="1629"/>
                    </a:lnTo>
                    <a:lnTo>
                      <a:pt x="1120" y="1596"/>
                    </a:lnTo>
                    <a:lnTo>
                      <a:pt x="1095" y="1562"/>
                    </a:lnTo>
                    <a:lnTo>
                      <a:pt x="1068" y="1528"/>
                    </a:lnTo>
                    <a:lnTo>
                      <a:pt x="1041" y="1495"/>
                    </a:lnTo>
                    <a:lnTo>
                      <a:pt x="1011" y="1462"/>
                    </a:lnTo>
                    <a:lnTo>
                      <a:pt x="981" y="1428"/>
                    </a:lnTo>
                    <a:lnTo>
                      <a:pt x="4" y="0"/>
                    </a:lnTo>
                    <a:lnTo>
                      <a:pt x="0" y="21"/>
                    </a:lnTo>
                    <a:lnTo>
                      <a:pt x="1" y="49"/>
                    </a:lnTo>
                    <a:lnTo>
                      <a:pt x="5" y="85"/>
                    </a:lnTo>
                    <a:lnTo>
                      <a:pt x="14" y="126"/>
                    </a:lnTo>
                    <a:lnTo>
                      <a:pt x="27" y="172"/>
                    </a:lnTo>
                    <a:lnTo>
                      <a:pt x="41" y="225"/>
                    </a:lnTo>
                    <a:lnTo>
                      <a:pt x="60" y="281"/>
                    </a:lnTo>
                    <a:lnTo>
                      <a:pt x="83" y="342"/>
                    </a:lnTo>
                    <a:lnTo>
                      <a:pt x="107" y="407"/>
                    </a:lnTo>
                    <a:lnTo>
                      <a:pt x="133" y="475"/>
                    </a:lnTo>
                    <a:lnTo>
                      <a:pt x="163" y="546"/>
                    </a:lnTo>
                    <a:lnTo>
                      <a:pt x="194" y="619"/>
                    </a:lnTo>
                    <a:lnTo>
                      <a:pt x="225" y="695"/>
                    </a:lnTo>
                    <a:lnTo>
                      <a:pt x="259" y="771"/>
                    </a:lnTo>
                    <a:lnTo>
                      <a:pt x="294" y="848"/>
                    </a:lnTo>
                    <a:lnTo>
                      <a:pt x="329" y="927"/>
                    </a:lnTo>
                    <a:lnTo>
                      <a:pt x="401" y="1083"/>
                    </a:lnTo>
                    <a:lnTo>
                      <a:pt x="473" y="1235"/>
                    </a:lnTo>
                    <a:lnTo>
                      <a:pt x="543" y="1380"/>
                    </a:lnTo>
                    <a:lnTo>
                      <a:pt x="607" y="1514"/>
                    </a:lnTo>
                    <a:lnTo>
                      <a:pt x="665" y="1632"/>
                    </a:lnTo>
                    <a:lnTo>
                      <a:pt x="715" y="1733"/>
                    </a:lnTo>
                    <a:lnTo>
                      <a:pt x="754" y="1812"/>
                    </a:lnTo>
                    <a:lnTo>
                      <a:pt x="781" y="1864"/>
                    </a:lnTo>
                    <a:lnTo>
                      <a:pt x="799" y="1903"/>
                    </a:lnTo>
                    <a:lnTo>
                      <a:pt x="817" y="1948"/>
                    </a:lnTo>
                    <a:lnTo>
                      <a:pt x="837" y="1998"/>
                    </a:lnTo>
                    <a:lnTo>
                      <a:pt x="857" y="2052"/>
                    </a:lnTo>
                    <a:lnTo>
                      <a:pt x="878" y="2109"/>
                    </a:lnTo>
                    <a:lnTo>
                      <a:pt x="900" y="2168"/>
                    </a:lnTo>
                    <a:lnTo>
                      <a:pt x="923" y="2227"/>
                    </a:lnTo>
                    <a:lnTo>
                      <a:pt x="947" y="2287"/>
                    </a:lnTo>
                    <a:lnTo>
                      <a:pt x="970" y="2346"/>
                    </a:lnTo>
                    <a:lnTo>
                      <a:pt x="994" y="2404"/>
                    </a:lnTo>
                    <a:lnTo>
                      <a:pt x="1007" y="2432"/>
                    </a:lnTo>
                    <a:lnTo>
                      <a:pt x="1020" y="2460"/>
                    </a:lnTo>
                    <a:lnTo>
                      <a:pt x="1032" y="2486"/>
                    </a:lnTo>
                    <a:lnTo>
                      <a:pt x="1045" y="2511"/>
                    </a:lnTo>
                    <a:lnTo>
                      <a:pt x="1058" y="2535"/>
                    </a:lnTo>
                    <a:lnTo>
                      <a:pt x="1071" y="2559"/>
                    </a:lnTo>
                    <a:lnTo>
                      <a:pt x="1084" y="2580"/>
                    </a:lnTo>
                    <a:lnTo>
                      <a:pt x="1098" y="2600"/>
                    </a:lnTo>
                    <a:lnTo>
                      <a:pt x="1112" y="2619"/>
                    </a:lnTo>
                    <a:lnTo>
                      <a:pt x="1125" y="2635"/>
                    </a:lnTo>
                    <a:lnTo>
                      <a:pt x="1139" y="2650"/>
                    </a:lnTo>
                    <a:lnTo>
                      <a:pt x="1153" y="2663"/>
                    </a:lnTo>
                    <a:lnTo>
                      <a:pt x="1147" y="2678"/>
                    </a:lnTo>
                    <a:lnTo>
                      <a:pt x="1141" y="2694"/>
                    </a:lnTo>
                    <a:lnTo>
                      <a:pt x="1137" y="2710"/>
                    </a:lnTo>
                    <a:lnTo>
                      <a:pt x="1134" y="2727"/>
                    </a:lnTo>
                    <a:lnTo>
                      <a:pt x="1131" y="2745"/>
                    </a:lnTo>
                    <a:lnTo>
                      <a:pt x="1130" y="2763"/>
                    </a:lnTo>
                    <a:lnTo>
                      <a:pt x="1129" y="2782"/>
                    </a:lnTo>
                    <a:lnTo>
                      <a:pt x="1129" y="2800"/>
                    </a:lnTo>
                    <a:lnTo>
                      <a:pt x="1130" y="2820"/>
                    </a:lnTo>
                    <a:lnTo>
                      <a:pt x="1132" y="2840"/>
                    </a:lnTo>
                    <a:lnTo>
                      <a:pt x="1134" y="2860"/>
                    </a:lnTo>
                    <a:lnTo>
                      <a:pt x="1137" y="2880"/>
                    </a:lnTo>
                    <a:lnTo>
                      <a:pt x="1141" y="2901"/>
                    </a:lnTo>
                    <a:lnTo>
                      <a:pt x="1145" y="2922"/>
                    </a:lnTo>
                    <a:lnTo>
                      <a:pt x="1152" y="2942"/>
                    </a:lnTo>
                    <a:lnTo>
                      <a:pt x="1157" y="2963"/>
                    </a:lnTo>
                    <a:lnTo>
                      <a:pt x="1163" y="2983"/>
                    </a:lnTo>
                    <a:lnTo>
                      <a:pt x="1171" y="3004"/>
                    </a:lnTo>
                    <a:lnTo>
                      <a:pt x="1179" y="3024"/>
                    </a:lnTo>
                    <a:lnTo>
                      <a:pt x="1188" y="3044"/>
                    </a:lnTo>
                    <a:lnTo>
                      <a:pt x="1196" y="3064"/>
                    </a:lnTo>
                    <a:lnTo>
                      <a:pt x="1206" y="3083"/>
                    </a:lnTo>
                    <a:lnTo>
                      <a:pt x="1216" y="3102"/>
                    </a:lnTo>
                    <a:lnTo>
                      <a:pt x="1227" y="3120"/>
                    </a:lnTo>
                    <a:lnTo>
                      <a:pt x="1237" y="3138"/>
                    </a:lnTo>
                    <a:lnTo>
                      <a:pt x="1249" y="3156"/>
                    </a:lnTo>
                    <a:lnTo>
                      <a:pt x="1261" y="3173"/>
                    </a:lnTo>
                    <a:lnTo>
                      <a:pt x="1273" y="3188"/>
                    </a:lnTo>
                    <a:lnTo>
                      <a:pt x="1286" y="3203"/>
                    </a:lnTo>
                    <a:lnTo>
                      <a:pt x="1299" y="3217"/>
                    </a:lnTo>
                    <a:lnTo>
                      <a:pt x="1311" y="3230"/>
                    </a:lnTo>
                    <a:lnTo>
                      <a:pt x="1325" y="3243"/>
                    </a:lnTo>
                    <a:lnTo>
                      <a:pt x="1273" y="3250"/>
                    </a:lnTo>
                    <a:lnTo>
                      <a:pt x="1445" y="4879"/>
                    </a:lnTo>
                    <a:lnTo>
                      <a:pt x="1658" y="4890"/>
                    </a:lnTo>
                    <a:lnTo>
                      <a:pt x="1359" y="5000"/>
                    </a:lnTo>
                    <a:lnTo>
                      <a:pt x="1413" y="5038"/>
                    </a:lnTo>
                    <a:lnTo>
                      <a:pt x="1282" y="5390"/>
                    </a:lnTo>
                    <a:lnTo>
                      <a:pt x="1412" y="5497"/>
                    </a:lnTo>
                    <a:lnTo>
                      <a:pt x="1404" y="5511"/>
                    </a:lnTo>
                    <a:lnTo>
                      <a:pt x="1395" y="5527"/>
                    </a:lnTo>
                    <a:lnTo>
                      <a:pt x="1388" y="5542"/>
                    </a:lnTo>
                    <a:lnTo>
                      <a:pt x="1381" y="5560"/>
                    </a:lnTo>
                    <a:lnTo>
                      <a:pt x="1376" y="5579"/>
                    </a:lnTo>
                    <a:lnTo>
                      <a:pt x="1371" y="5599"/>
                    </a:lnTo>
                    <a:lnTo>
                      <a:pt x="1366" y="5620"/>
                    </a:lnTo>
                    <a:lnTo>
                      <a:pt x="1362" y="5642"/>
                    </a:lnTo>
                    <a:lnTo>
                      <a:pt x="1359" y="5665"/>
                    </a:lnTo>
                    <a:lnTo>
                      <a:pt x="1357" y="5688"/>
                    </a:lnTo>
                    <a:lnTo>
                      <a:pt x="1354" y="5713"/>
                    </a:lnTo>
                    <a:lnTo>
                      <a:pt x="1353" y="5737"/>
                    </a:lnTo>
                    <a:lnTo>
                      <a:pt x="1350" y="5787"/>
                    </a:lnTo>
                    <a:lnTo>
                      <a:pt x="1347" y="5838"/>
                    </a:lnTo>
                    <a:lnTo>
                      <a:pt x="1346" y="5940"/>
                    </a:lnTo>
                    <a:lnTo>
                      <a:pt x="1346" y="6036"/>
                    </a:lnTo>
                    <a:lnTo>
                      <a:pt x="1345" y="6081"/>
                    </a:lnTo>
                    <a:lnTo>
                      <a:pt x="1343" y="6120"/>
                    </a:lnTo>
                    <a:lnTo>
                      <a:pt x="1340" y="6157"/>
                    </a:lnTo>
                    <a:lnTo>
                      <a:pt x="1336" y="6189"/>
                    </a:lnTo>
                    <a:lnTo>
                      <a:pt x="1323" y="6252"/>
                    </a:lnTo>
                    <a:lnTo>
                      <a:pt x="1314" y="6299"/>
                    </a:lnTo>
                    <a:lnTo>
                      <a:pt x="1305" y="6334"/>
                    </a:lnTo>
                    <a:lnTo>
                      <a:pt x="1298" y="6363"/>
                    </a:lnTo>
                    <a:lnTo>
                      <a:pt x="1291" y="6395"/>
                    </a:lnTo>
                    <a:lnTo>
                      <a:pt x="1286" y="6432"/>
                    </a:lnTo>
                    <a:lnTo>
                      <a:pt x="1279" y="6482"/>
                    </a:lnTo>
                    <a:lnTo>
                      <a:pt x="1271" y="6552"/>
                    </a:lnTo>
                    <a:lnTo>
                      <a:pt x="1267" y="6584"/>
                    </a:lnTo>
                    <a:lnTo>
                      <a:pt x="1263" y="6614"/>
                    </a:lnTo>
                    <a:lnTo>
                      <a:pt x="1258" y="6640"/>
                    </a:lnTo>
                    <a:lnTo>
                      <a:pt x="1251" y="6664"/>
                    </a:lnTo>
                    <a:lnTo>
                      <a:pt x="1245" y="6686"/>
                    </a:lnTo>
                    <a:lnTo>
                      <a:pt x="1239" y="6707"/>
                    </a:lnTo>
                    <a:lnTo>
                      <a:pt x="1232" y="6726"/>
                    </a:lnTo>
                    <a:lnTo>
                      <a:pt x="1225" y="6745"/>
                    </a:lnTo>
                    <a:lnTo>
                      <a:pt x="1211" y="6782"/>
                    </a:lnTo>
                    <a:lnTo>
                      <a:pt x="1196" y="6821"/>
                    </a:lnTo>
                    <a:lnTo>
                      <a:pt x="1189" y="6842"/>
                    </a:lnTo>
                    <a:lnTo>
                      <a:pt x="1182" y="6865"/>
                    </a:lnTo>
                    <a:lnTo>
                      <a:pt x="1176" y="6890"/>
                    </a:lnTo>
                    <a:lnTo>
                      <a:pt x="1170" y="6917"/>
                    </a:lnTo>
                    <a:lnTo>
                      <a:pt x="1149" y="7020"/>
                    </a:lnTo>
                    <a:lnTo>
                      <a:pt x="1131" y="7111"/>
                    </a:lnTo>
                    <a:lnTo>
                      <a:pt x="1113" y="7194"/>
                    </a:lnTo>
                    <a:lnTo>
                      <a:pt x="1095" y="7274"/>
                    </a:lnTo>
                    <a:lnTo>
                      <a:pt x="1076" y="7355"/>
                    </a:lnTo>
                    <a:lnTo>
                      <a:pt x="1053" y="7441"/>
                    </a:lnTo>
                    <a:lnTo>
                      <a:pt x="1028" y="7538"/>
                    </a:lnTo>
                    <a:lnTo>
                      <a:pt x="997" y="7647"/>
                    </a:lnTo>
                    <a:lnTo>
                      <a:pt x="987" y="7684"/>
                    </a:lnTo>
                    <a:lnTo>
                      <a:pt x="973" y="7726"/>
                    </a:lnTo>
                    <a:lnTo>
                      <a:pt x="956" y="7772"/>
                    </a:lnTo>
                    <a:lnTo>
                      <a:pt x="938" y="7822"/>
                    </a:lnTo>
                    <a:lnTo>
                      <a:pt x="899" y="7929"/>
                    </a:lnTo>
                    <a:lnTo>
                      <a:pt x="857" y="8040"/>
                    </a:lnTo>
                    <a:lnTo>
                      <a:pt x="818" y="8148"/>
                    </a:lnTo>
                    <a:lnTo>
                      <a:pt x="784" y="8246"/>
                    </a:lnTo>
                    <a:lnTo>
                      <a:pt x="770" y="8289"/>
                    </a:lnTo>
                    <a:lnTo>
                      <a:pt x="758" y="8327"/>
                    </a:lnTo>
                    <a:lnTo>
                      <a:pt x="754" y="8344"/>
                    </a:lnTo>
                    <a:lnTo>
                      <a:pt x="751" y="8360"/>
                    </a:lnTo>
                    <a:lnTo>
                      <a:pt x="749" y="8372"/>
                    </a:lnTo>
                    <a:lnTo>
                      <a:pt x="748" y="8384"/>
                    </a:lnTo>
                    <a:close/>
                  </a:path>
                </a:pathLst>
              </a:custGeom>
              <a:solidFill>
                <a:srgbClr val="F1B8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" name="Freeform 77"/>
              <p:cNvSpPr>
                <a:spLocks/>
              </p:cNvSpPr>
              <p:nvPr/>
            </p:nvSpPr>
            <p:spPr bwMode="auto">
              <a:xfrm>
                <a:off x="35" y="203"/>
                <a:ext cx="510" cy="605"/>
              </a:xfrm>
              <a:custGeom>
                <a:avLst/>
                <a:gdLst>
                  <a:gd name="T0" fmla="*/ 3037 w 4586"/>
                  <a:gd name="T1" fmla="*/ 544 h 5444"/>
                  <a:gd name="T2" fmla="*/ 2917 w 4586"/>
                  <a:gd name="T3" fmla="*/ 578 h 5444"/>
                  <a:gd name="T4" fmla="*/ 2791 w 4586"/>
                  <a:gd name="T5" fmla="*/ 646 h 5444"/>
                  <a:gd name="T6" fmla="*/ 2666 w 4586"/>
                  <a:gd name="T7" fmla="*/ 736 h 5444"/>
                  <a:gd name="T8" fmla="*/ 2406 w 4586"/>
                  <a:gd name="T9" fmla="*/ 968 h 5444"/>
                  <a:gd name="T10" fmla="*/ 2266 w 4586"/>
                  <a:gd name="T11" fmla="*/ 1074 h 5444"/>
                  <a:gd name="T12" fmla="*/ 2103 w 4586"/>
                  <a:gd name="T13" fmla="*/ 1143 h 5444"/>
                  <a:gd name="T14" fmla="*/ 1990 w 4586"/>
                  <a:gd name="T15" fmla="*/ 1219 h 5444"/>
                  <a:gd name="T16" fmla="*/ 1906 w 4586"/>
                  <a:gd name="T17" fmla="*/ 1302 h 5444"/>
                  <a:gd name="T18" fmla="*/ 1793 w 4586"/>
                  <a:gd name="T19" fmla="*/ 1433 h 5444"/>
                  <a:gd name="T20" fmla="*/ 1703 w 4586"/>
                  <a:gd name="T21" fmla="*/ 1498 h 5444"/>
                  <a:gd name="T22" fmla="*/ 1476 w 4586"/>
                  <a:gd name="T23" fmla="*/ 1740 h 5444"/>
                  <a:gd name="T24" fmla="*/ 1014 w 4586"/>
                  <a:gd name="T25" fmla="*/ 2305 h 5444"/>
                  <a:gd name="T26" fmla="*/ 942 w 4586"/>
                  <a:gd name="T27" fmla="*/ 2492 h 5444"/>
                  <a:gd name="T28" fmla="*/ 702 w 4586"/>
                  <a:gd name="T29" fmla="*/ 2987 h 5444"/>
                  <a:gd name="T30" fmla="*/ 440 w 4586"/>
                  <a:gd name="T31" fmla="*/ 3454 h 5444"/>
                  <a:gd name="T32" fmla="*/ 339 w 4586"/>
                  <a:gd name="T33" fmla="*/ 3598 h 5444"/>
                  <a:gd name="T34" fmla="*/ 27 w 4586"/>
                  <a:gd name="T35" fmla="*/ 5417 h 5444"/>
                  <a:gd name="T36" fmla="*/ 133 w 4586"/>
                  <a:gd name="T37" fmla="*/ 5209 h 5444"/>
                  <a:gd name="T38" fmla="*/ 275 w 4586"/>
                  <a:gd name="T39" fmla="*/ 4862 h 5444"/>
                  <a:gd name="T40" fmla="*/ 580 w 4586"/>
                  <a:gd name="T41" fmla="*/ 4050 h 5444"/>
                  <a:gd name="T42" fmla="*/ 744 w 4586"/>
                  <a:gd name="T43" fmla="*/ 3616 h 5444"/>
                  <a:gd name="T44" fmla="*/ 853 w 4586"/>
                  <a:gd name="T45" fmla="*/ 3422 h 5444"/>
                  <a:gd name="T46" fmla="*/ 1002 w 4586"/>
                  <a:gd name="T47" fmla="*/ 3141 h 5444"/>
                  <a:gd name="T48" fmla="*/ 1149 w 4586"/>
                  <a:gd name="T49" fmla="*/ 2896 h 5444"/>
                  <a:gd name="T50" fmla="*/ 1374 w 4586"/>
                  <a:gd name="T51" fmla="*/ 2577 h 5444"/>
                  <a:gd name="T52" fmla="*/ 1484 w 4586"/>
                  <a:gd name="T53" fmla="*/ 2449 h 5444"/>
                  <a:gd name="T54" fmla="*/ 1574 w 4586"/>
                  <a:gd name="T55" fmla="*/ 2370 h 5444"/>
                  <a:gd name="T56" fmla="*/ 1815 w 4586"/>
                  <a:gd name="T57" fmla="*/ 2002 h 5444"/>
                  <a:gd name="T58" fmla="*/ 1994 w 4586"/>
                  <a:gd name="T59" fmla="*/ 1760 h 5444"/>
                  <a:gd name="T60" fmla="*/ 2062 w 4586"/>
                  <a:gd name="T61" fmla="*/ 1647 h 5444"/>
                  <a:gd name="T62" fmla="*/ 2190 w 4586"/>
                  <a:gd name="T63" fmla="*/ 1493 h 5444"/>
                  <a:gd name="T64" fmla="*/ 2421 w 4586"/>
                  <a:gd name="T65" fmla="*/ 1262 h 5444"/>
                  <a:gd name="T66" fmla="*/ 2520 w 4586"/>
                  <a:gd name="T67" fmla="*/ 1163 h 5444"/>
                  <a:gd name="T68" fmla="*/ 2682 w 4586"/>
                  <a:gd name="T69" fmla="*/ 1068 h 5444"/>
                  <a:gd name="T70" fmla="*/ 2861 w 4586"/>
                  <a:gd name="T71" fmla="*/ 967 h 5444"/>
                  <a:gd name="T72" fmla="*/ 2960 w 4586"/>
                  <a:gd name="T73" fmla="*/ 886 h 5444"/>
                  <a:gd name="T74" fmla="*/ 3038 w 4586"/>
                  <a:gd name="T75" fmla="*/ 780 h 5444"/>
                  <a:gd name="T76" fmla="*/ 3255 w 4586"/>
                  <a:gd name="T77" fmla="*/ 698 h 5444"/>
                  <a:gd name="T78" fmla="*/ 3295 w 4586"/>
                  <a:gd name="T79" fmla="*/ 623 h 5444"/>
                  <a:gd name="T80" fmla="*/ 3363 w 4586"/>
                  <a:gd name="T81" fmla="*/ 554 h 5444"/>
                  <a:gd name="T82" fmla="*/ 3467 w 4586"/>
                  <a:gd name="T83" fmla="*/ 481 h 5444"/>
                  <a:gd name="T84" fmla="*/ 3701 w 4586"/>
                  <a:gd name="T85" fmla="*/ 357 h 5444"/>
                  <a:gd name="T86" fmla="*/ 3740 w 4586"/>
                  <a:gd name="T87" fmla="*/ 280 h 5444"/>
                  <a:gd name="T88" fmla="*/ 3864 w 4586"/>
                  <a:gd name="T89" fmla="*/ 213 h 5444"/>
                  <a:gd name="T90" fmla="*/ 4042 w 4586"/>
                  <a:gd name="T91" fmla="*/ 153 h 5444"/>
                  <a:gd name="T92" fmla="*/ 4388 w 4586"/>
                  <a:gd name="T93" fmla="*/ 64 h 5444"/>
                  <a:gd name="T94" fmla="*/ 4572 w 4586"/>
                  <a:gd name="T95" fmla="*/ 8 h 5444"/>
                  <a:gd name="T96" fmla="*/ 3374 w 4586"/>
                  <a:gd name="T97" fmla="*/ 159 h 5444"/>
                  <a:gd name="T98" fmla="*/ 3375 w 4586"/>
                  <a:gd name="T99" fmla="*/ 153 h 5444"/>
                  <a:gd name="T100" fmla="*/ 3407 w 4586"/>
                  <a:gd name="T101" fmla="*/ 138 h 5444"/>
                  <a:gd name="T102" fmla="*/ 3352 w 4586"/>
                  <a:gd name="T103" fmla="*/ 183 h 5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586" h="5444">
                    <a:moveTo>
                      <a:pt x="3254" y="253"/>
                    </a:moveTo>
                    <a:lnTo>
                      <a:pt x="3250" y="392"/>
                    </a:lnTo>
                    <a:lnTo>
                      <a:pt x="3062" y="431"/>
                    </a:lnTo>
                    <a:lnTo>
                      <a:pt x="3061" y="543"/>
                    </a:lnTo>
                    <a:lnTo>
                      <a:pt x="3037" y="544"/>
                    </a:lnTo>
                    <a:lnTo>
                      <a:pt x="3014" y="547"/>
                    </a:lnTo>
                    <a:lnTo>
                      <a:pt x="2991" y="552"/>
                    </a:lnTo>
                    <a:lnTo>
                      <a:pt x="2966" y="560"/>
                    </a:lnTo>
                    <a:lnTo>
                      <a:pt x="2941" y="568"/>
                    </a:lnTo>
                    <a:lnTo>
                      <a:pt x="2917" y="578"/>
                    </a:lnTo>
                    <a:lnTo>
                      <a:pt x="2891" y="589"/>
                    </a:lnTo>
                    <a:lnTo>
                      <a:pt x="2867" y="602"/>
                    </a:lnTo>
                    <a:lnTo>
                      <a:pt x="2842" y="615"/>
                    </a:lnTo>
                    <a:lnTo>
                      <a:pt x="2816" y="630"/>
                    </a:lnTo>
                    <a:lnTo>
                      <a:pt x="2791" y="646"/>
                    </a:lnTo>
                    <a:lnTo>
                      <a:pt x="2766" y="663"/>
                    </a:lnTo>
                    <a:lnTo>
                      <a:pt x="2740" y="680"/>
                    </a:lnTo>
                    <a:lnTo>
                      <a:pt x="2716" y="698"/>
                    </a:lnTo>
                    <a:lnTo>
                      <a:pt x="2690" y="716"/>
                    </a:lnTo>
                    <a:lnTo>
                      <a:pt x="2666" y="736"/>
                    </a:lnTo>
                    <a:lnTo>
                      <a:pt x="2618" y="775"/>
                    </a:lnTo>
                    <a:lnTo>
                      <a:pt x="2571" y="815"/>
                    </a:lnTo>
                    <a:lnTo>
                      <a:pt x="2526" y="856"/>
                    </a:lnTo>
                    <a:lnTo>
                      <a:pt x="2483" y="895"/>
                    </a:lnTo>
                    <a:lnTo>
                      <a:pt x="2406" y="968"/>
                    </a:lnTo>
                    <a:lnTo>
                      <a:pt x="2343" y="1026"/>
                    </a:lnTo>
                    <a:lnTo>
                      <a:pt x="2325" y="1041"/>
                    </a:lnTo>
                    <a:lnTo>
                      <a:pt x="2307" y="1054"/>
                    </a:lnTo>
                    <a:lnTo>
                      <a:pt x="2287" y="1064"/>
                    </a:lnTo>
                    <a:lnTo>
                      <a:pt x="2266" y="1074"/>
                    </a:lnTo>
                    <a:lnTo>
                      <a:pt x="2224" y="1092"/>
                    </a:lnTo>
                    <a:lnTo>
                      <a:pt x="2178" y="1109"/>
                    </a:lnTo>
                    <a:lnTo>
                      <a:pt x="2153" y="1119"/>
                    </a:lnTo>
                    <a:lnTo>
                      <a:pt x="2128" y="1131"/>
                    </a:lnTo>
                    <a:lnTo>
                      <a:pt x="2103" y="1143"/>
                    </a:lnTo>
                    <a:lnTo>
                      <a:pt x="2075" y="1158"/>
                    </a:lnTo>
                    <a:lnTo>
                      <a:pt x="2048" y="1175"/>
                    </a:lnTo>
                    <a:lnTo>
                      <a:pt x="2019" y="1196"/>
                    </a:lnTo>
                    <a:lnTo>
                      <a:pt x="2004" y="1206"/>
                    </a:lnTo>
                    <a:lnTo>
                      <a:pt x="1990" y="1219"/>
                    </a:lnTo>
                    <a:lnTo>
                      <a:pt x="1975" y="1231"/>
                    </a:lnTo>
                    <a:lnTo>
                      <a:pt x="1960" y="1245"/>
                    </a:lnTo>
                    <a:lnTo>
                      <a:pt x="1941" y="1264"/>
                    </a:lnTo>
                    <a:lnTo>
                      <a:pt x="1923" y="1283"/>
                    </a:lnTo>
                    <a:lnTo>
                      <a:pt x="1906" y="1302"/>
                    </a:lnTo>
                    <a:lnTo>
                      <a:pt x="1890" y="1322"/>
                    </a:lnTo>
                    <a:lnTo>
                      <a:pt x="1858" y="1361"/>
                    </a:lnTo>
                    <a:lnTo>
                      <a:pt x="1826" y="1398"/>
                    </a:lnTo>
                    <a:lnTo>
                      <a:pt x="1810" y="1415"/>
                    </a:lnTo>
                    <a:lnTo>
                      <a:pt x="1793" y="1433"/>
                    </a:lnTo>
                    <a:lnTo>
                      <a:pt x="1775" y="1449"/>
                    </a:lnTo>
                    <a:lnTo>
                      <a:pt x="1756" y="1465"/>
                    </a:lnTo>
                    <a:lnTo>
                      <a:pt x="1736" y="1480"/>
                    </a:lnTo>
                    <a:lnTo>
                      <a:pt x="1714" y="1492"/>
                    </a:lnTo>
                    <a:lnTo>
                      <a:pt x="1703" y="1498"/>
                    </a:lnTo>
                    <a:lnTo>
                      <a:pt x="1691" y="1504"/>
                    </a:lnTo>
                    <a:lnTo>
                      <a:pt x="1678" y="1510"/>
                    </a:lnTo>
                    <a:lnTo>
                      <a:pt x="1666" y="1514"/>
                    </a:lnTo>
                    <a:lnTo>
                      <a:pt x="1665" y="1701"/>
                    </a:lnTo>
                    <a:lnTo>
                      <a:pt x="1476" y="1740"/>
                    </a:lnTo>
                    <a:lnTo>
                      <a:pt x="1476" y="1926"/>
                    </a:lnTo>
                    <a:lnTo>
                      <a:pt x="1055" y="2294"/>
                    </a:lnTo>
                    <a:lnTo>
                      <a:pt x="1024" y="2263"/>
                    </a:lnTo>
                    <a:lnTo>
                      <a:pt x="1021" y="2282"/>
                    </a:lnTo>
                    <a:lnTo>
                      <a:pt x="1014" y="2305"/>
                    </a:lnTo>
                    <a:lnTo>
                      <a:pt x="1005" y="2334"/>
                    </a:lnTo>
                    <a:lnTo>
                      <a:pt x="993" y="2367"/>
                    </a:lnTo>
                    <a:lnTo>
                      <a:pt x="978" y="2405"/>
                    </a:lnTo>
                    <a:lnTo>
                      <a:pt x="961" y="2447"/>
                    </a:lnTo>
                    <a:lnTo>
                      <a:pt x="942" y="2492"/>
                    </a:lnTo>
                    <a:lnTo>
                      <a:pt x="921" y="2539"/>
                    </a:lnTo>
                    <a:lnTo>
                      <a:pt x="874" y="2643"/>
                    </a:lnTo>
                    <a:lnTo>
                      <a:pt x="820" y="2755"/>
                    </a:lnTo>
                    <a:lnTo>
                      <a:pt x="763" y="2870"/>
                    </a:lnTo>
                    <a:lnTo>
                      <a:pt x="702" y="2987"/>
                    </a:lnTo>
                    <a:lnTo>
                      <a:pt x="641" y="3104"/>
                    </a:lnTo>
                    <a:lnTo>
                      <a:pt x="580" y="3215"/>
                    </a:lnTo>
                    <a:lnTo>
                      <a:pt x="522" y="3319"/>
                    </a:lnTo>
                    <a:lnTo>
                      <a:pt x="467" y="3412"/>
                    </a:lnTo>
                    <a:lnTo>
                      <a:pt x="440" y="3454"/>
                    </a:lnTo>
                    <a:lnTo>
                      <a:pt x="417" y="3492"/>
                    </a:lnTo>
                    <a:lnTo>
                      <a:pt x="394" y="3525"/>
                    </a:lnTo>
                    <a:lnTo>
                      <a:pt x="373" y="3555"/>
                    </a:lnTo>
                    <a:lnTo>
                      <a:pt x="354" y="3579"/>
                    </a:lnTo>
                    <a:lnTo>
                      <a:pt x="339" y="3598"/>
                    </a:lnTo>
                    <a:lnTo>
                      <a:pt x="325" y="3611"/>
                    </a:lnTo>
                    <a:lnTo>
                      <a:pt x="313" y="3618"/>
                    </a:lnTo>
                    <a:lnTo>
                      <a:pt x="0" y="5444"/>
                    </a:lnTo>
                    <a:lnTo>
                      <a:pt x="12" y="5436"/>
                    </a:lnTo>
                    <a:lnTo>
                      <a:pt x="27" y="5417"/>
                    </a:lnTo>
                    <a:lnTo>
                      <a:pt x="45" y="5390"/>
                    </a:lnTo>
                    <a:lnTo>
                      <a:pt x="64" y="5356"/>
                    </a:lnTo>
                    <a:lnTo>
                      <a:pt x="85" y="5313"/>
                    </a:lnTo>
                    <a:lnTo>
                      <a:pt x="108" y="5264"/>
                    </a:lnTo>
                    <a:lnTo>
                      <a:pt x="133" y="5209"/>
                    </a:lnTo>
                    <a:lnTo>
                      <a:pt x="160" y="5149"/>
                    </a:lnTo>
                    <a:lnTo>
                      <a:pt x="187" y="5082"/>
                    </a:lnTo>
                    <a:lnTo>
                      <a:pt x="216" y="5013"/>
                    </a:lnTo>
                    <a:lnTo>
                      <a:pt x="244" y="4939"/>
                    </a:lnTo>
                    <a:lnTo>
                      <a:pt x="275" y="4862"/>
                    </a:lnTo>
                    <a:lnTo>
                      <a:pt x="338" y="4701"/>
                    </a:lnTo>
                    <a:lnTo>
                      <a:pt x="400" y="4535"/>
                    </a:lnTo>
                    <a:lnTo>
                      <a:pt x="462" y="4368"/>
                    </a:lnTo>
                    <a:lnTo>
                      <a:pt x="523" y="4204"/>
                    </a:lnTo>
                    <a:lnTo>
                      <a:pt x="580" y="4050"/>
                    </a:lnTo>
                    <a:lnTo>
                      <a:pt x="632" y="3909"/>
                    </a:lnTo>
                    <a:lnTo>
                      <a:pt x="677" y="3786"/>
                    </a:lnTo>
                    <a:lnTo>
                      <a:pt x="715" y="3687"/>
                    </a:lnTo>
                    <a:lnTo>
                      <a:pt x="730" y="3647"/>
                    </a:lnTo>
                    <a:lnTo>
                      <a:pt x="744" y="3616"/>
                    </a:lnTo>
                    <a:lnTo>
                      <a:pt x="754" y="3593"/>
                    </a:lnTo>
                    <a:lnTo>
                      <a:pt x="762" y="3578"/>
                    </a:lnTo>
                    <a:lnTo>
                      <a:pt x="793" y="3525"/>
                    </a:lnTo>
                    <a:lnTo>
                      <a:pt x="823" y="3474"/>
                    </a:lnTo>
                    <a:lnTo>
                      <a:pt x="853" y="3422"/>
                    </a:lnTo>
                    <a:lnTo>
                      <a:pt x="882" y="3370"/>
                    </a:lnTo>
                    <a:lnTo>
                      <a:pt x="912" y="3317"/>
                    </a:lnTo>
                    <a:lnTo>
                      <a:pt x="940" y="3262"/>
                    </a:lnTo>
                    <a:lnTo>
                      <a:pt x="971" y="3203"/>
                    </a:lnTo>
                    <a:lnTo>
                      <a:pt x="1002" y="3141"/>
                    </a:lnTo>
                    <a:lnTo>
                      <a:pt x="1020" y="3107"/>
                    </a:lnTo>
                    <a:lnTo>
                      <a:pt x="1044" y="3063"/>
                    </a:lnTo>
                    <a:lnTo>
                      <a:pt x="1075" y="3012"/>
                    </a:lnTo>
                    <a:lnTo>
                      <a:pt x="1110" y="2957"/>
                    </a:lnTo>
                    <a:lnTo>
                      <a:pt x="1149" y="2896"/>
                    </a:lnTo>
                    <a:lnTo>
                      <a:pt x="1191" y="2832"/>
                    </a:lnTo>
                    <a:lnTo>
                      <a:pt x="1235" y="2766"/>
                    </a:lnTo>
                    <a:lnTo>
                      <a:pt x="1281" y="2701"/>
                    </a:lnTo>
                    <a:lnTo>
                      <a:pt x="1327" y="2638"/>
                    </a:lnTo>
                    <a:lnTo>
                      <a:pt x="1374" y="2577"/>
                    </a:lnTo>
                    <a:lnTo>
                      <a:pt x="1397" y="2549"/>
                    </a:lnTo>
                    <a:lnTo>
                      <a:pt x="1419" y="2521"/>
                    </a:lnTo>
                    <a:lnTo>
                      <a:pt x="1442" y="2495"/>
                    </a:lnTo>
                    <a:lnTo>
                      <a:pt x="1463" y="2471"/>
                    </a:lnTo>
                    <a:lnTo>
                      <a:pt x="1484" y="2449"/>
                    </a:lnTo>
                    <a:lnTo>
                      <a:pt x="1504" y="2428"/>
                    </a:lnTo>
                    <a:lnTo>
                      <a:pt x="1523" y="2410"/>
                    </a:lnTo>
                    <a:lnTo>
                      <a:pt x="1541" y="2393"/>
                    </a:lnTo>
                    <a:lnTo>
                      <a:pt x="1558" y="2381"/>
                    </a:lnTo>
                    <a:lnTo>
                      <a:pt x="1574" y="2370"/>
                    </a:lnTo>
                    <a:lnTo>
                      <a:pt x="1589" y="2362"/>
                    </a:lnTo>
                    <a:lnTo>
                      <a:pt x="1602" y="2357"/>
                    </a:lnTo>
                    <a:lnTo>
                      <a:pt x="1783" y="2127"/>
                    </a:lnTo>
                    <a:lnTo>
                      <a:pt x="1815" y="2151"/>
                    </a:lnTo>
                    <a:lnTo>
                      <a:pt x="1815" y="2002"/>
                    </a:lnTo>
                    <a:lnTo>
                      <a:pt x="1987" y="1989"/>
                    </a:lnTo>
                    <a:lnTo>
                      <a:pt x="1858" y="1734"/>
                    </a:lnTo>
                    <a:lnTo>
                      <a:pt x="1966" y="1815"/>
                    </a:lnTo>
                    <a:lnTo>
                      <a:pt x="1980" y="1787"/>
                    </a:lnTo>
                    <a:lnTo>
                      <a:pt x="1994" y="1760"/>
                    </a:lnTo>
                    <a:lnTo>
                      <a:pt x="2007" y="1735"/>
                    </a:lnTo>
                    <a:lnTo>
                      <a:pt x="2021" y="1712"/>
                    </a:lnTo>
                    <a:lnTo>
                      <a:pt x="2035" y="1689"/>
                    </a:lnTo>
                    <a:lnTo>
                      <a:pt x="2049" y="1668"/>
                    </a:lnTo>
                    <a:lnTo>
                      <a:pt x="2062" y="1647"/>
                    </a:lnTo>
                    <a:lnTo>
                      <a:pt x="2076" y="1628"/>
                    </a:lnTo>
                    <a:lnTo>
                      <a:pt x="2104" y="1591"/>
                    </a:lnTo>
                    <a:lnTo>
                      <a:pt x="2132" y="1556"/>
                    </a:lnTo>
                    <a:lnTo>
                      <a:pt x="2161" y="1525"/>
                    </a:lnTo>
                    <a:lnTo>
                      <a:pt x="2190" y="1493"/>
                    </a:lnTo>
                    <a:lnTo>
                      <a:pt x="2251" y="1433"/>
                    </a:lnTo>
                    <a:lnTo>
                      <a:pt x="2315" y="1371"/>
                    </a:lnTo>
                    <a:lnTo>
                      <a:pt x="2349" y="1338"/>
                    </a:lnTo>
                    <a:lnTo>
                      <a:pt x="2385" y="1302"/>
                    </a:lnTo>
                    <a:lnTo>
                      <a:pt x="2421" y="1262"/>
                    </a:lnTo>
                    <a:lnTo>
                      <a:pt x="2459" y="1219"/>
                    </a:lnTo>
                    <a:lnTo>
                      <a:pt x="2473" y="1204"/>
                    </a:lnTo>
                    <a:lnTo>
                      <a:pt x="2487" y="1190"/>
                    </a:lnTo>
                    <a:lnTo>
                      <a:pt x="2503" y="1177"/>
                    </a:lnTo>
                    <a:lnTo>
                      <a:pt x="2520" y="1163"/>
                    </a:lnTo>
                    <a:lnTo>
                      <a:pt x="2538" y="1150"/>
                    </a:lnTo>
                    <a:lnTo>
                      <a:pt x="2557" y="1139"/>
                    </a:lnTo>
                    <a:lnTo>
                      <a:pt x="2576" y="1126"/>
                    </a:lnTo>
                    <a:lnTo>
                      <a:pt x="2596" y="1115"/>
                    </a:lnTo>
                    <a:lnTo>
                      <a:pt x="2682" y="1068"/>
                    </a:lnTo>
                    <a:lnTo>
                      <a:pt x="2773" y="1020"/>
                    </a:lnTo>
                    <a:lnTo>
                      <a:pt x="2795" y="1008"/>
                    </a:lnTo>
                    <a:lnTo>
                      <a:pt x="2817" y="995"/>
                    </a:lnTo>
                    <a:lnTo>
                      <a:pt x="2840" y="981"/>
                    </a:lnTo>
                    <a:lnTo>
                      <a:pt x="2861" y="967"/>
                    </a:lnTo>
                    <a:lnTo>
                      <a:pt x="2882" y="952"/>
                    </a:lnTo>
                    <a:lnTo>
                      <a:pt x="2903" y="937"/>
                    </a:lnTo>
                    <a:lnTo>
                      <a:pt x="2923" y="920"/>
                    </a:lnTo>
                    <a:lnTo>
                      <a:pt x="2942" y="903"/>
                    </a:lnTo>
                    <a:lnTo>
                      <a:pt x="2960" y="886"/>
                    </a:lnTo>
                    <a:lnTo>
                      <a:pt x="2978" y="867"/>
                    </a:lnTo>
                    <a:lnTo>
                      <a:pt x="2995" y="847"/>
                    </a:lnTo>
                    <a:lnTo>
                      <a:pt x="3010" y="826"/>
                    </a:lnTo>
                    <a:lnTo>
                      <a:pt x="3025" y="804"/>
                    </a:lnTo>
                    <a:lnTo>
                      <a:pt x="3038" y="780"/>
                    </a:lnTo>
                    <a:lnTo>
                      <a:pt x="3050" y="756"/>
                    </a:lnTo>
                    <a:lnTo>
                      <a:pt x="3061" y="730"/>
                    </a:lnTo>
                    <a:lnTo>
                      <a:pt x="3249" y="730"/>
                    </a:lnTo>
                    <a:lnTo>
                      <a:pt x="3251" y="714"/>
                    </a:lnTo>
                    <a:lnTo>
                      <a:pt x="3255" y="698"/>
                    </a:lnTo>
                    <a:lnTo>
                      <a:pt x="3260" y="683"/>
                    </a:lnTo>
                    <a:lnTo>
                      <a:pt x="3267" y="667"/>
                    </a:lnTo>
                    <a:lnTo>
                      <a:pt x="3275" y="652"/>
                    </a:lnTo>
                    <a:lnTo>
                      <a:pt x="3285" y="637"/>
                    </a:lnTo>
                    <a:lnTo>
                      <a:pt x="3295" y="623"/>
                    </a:lnTo>
                    <a:lnTo>
                      <a:pt x="3307" y="608"/>
                    </a:lnTo>
                    <a:lnTo>
                      <a:pt x="3320" y="594"/>
                    </a:lnTo>
                    <a:lnTo>
                      <a:pt x="3333" y="581"/>
                    </a:lnTo>
                    <a:lnTo>
                      <a:pt x="3348" y="567"/>
                    </a:lnTo>
                    <a:lnTo>
                      <a:pt x="3363" y="554"/>
                    </a:lnTo>
                    <a:lnTo>
                      <a:pt x="3379" y="541"/>
                    </a:lnTo>
                    <a:lnTo>
                      <a:pt x="3396" y="528"/>
                    </a:lnTo>
                    <a:lnTo>
                      <a:pt x="3413" y="517"/>
                    </a:lnTo>
                    <a:lnTo>
                      <a:pt x="3431" y="504"/>
                    </a:lnTo>
                    <a:lnTo>
                      <a:pt x="3467" y="481"/>
                    </a:lnTo>
                    <a:lnTo>
                      <a:pt x="3504" y="460"/>
                    </a:lnTo>
                    <a:lnTo>
                      <a:pt x="3541" y="439"/>
                    </a:lnTo>
                    <a:lnTo>
                      <a:pt x="3577" y="420"/>
                    </a:lnTo>
                    <a:lnTo>
                      <a:pt x="3644" y="385"/>
                    </a:lnTo>
                    <a:lnTo>
                      <a:pt x="3701" y="357"/>
                    </a:lnTo>
                    <a:lnTo>
                      <a:pt x="3700" y="340"/>
                    </a:lnTo>
                    <a:lnTo>
                      <a:pt x="3704" y="324"/>
                    </a:lnTo>
                    <a:lnTo>
                      <a:pt x="3712" y="309"/>
                    </a:lnTo>
                    <a:lnTo>
                      <a:pt x="3724" y="295"/>
                    </a:lnTo>
                    <a:lnTo>
                      <a:pt x="3740" y="280"/>
                    </a:lnTo>
                    <a:lnTo>
                      <a:pt x="3759" y="265"/>
                    </a:lnTo>
                    <a:lnTo>
                      <a:pt x="3781" y="252"/>
                    </a:lnTo>
                    <a:lnTo>
                      <a:pt x="3806" y="238"/>
                    </a:lnTo>
                    <a:lnTo>
                      <a:pt x="3834" y="225"/>
                    </a:lnTo>
                    <a:lnTo>
                      <a:pt x="3864" y="213"/>
                    </a:lnTo>
                    <a:lnTo>
                      <a:pt x="3897" y="200"/>
                    </a:lnTo>
                    <a:lnTo>
                      <a:pt x="3931" y="187"/>
                    </a:lnTo>
                    <a:lnTo>
                      <a:pt x="3967" y="176"/>
                    </a:lnTo>
                    <a:lnTo>
                      <a:pt x="4004" y="164"/>
                    </a:lnTo>
                    <a:lnTo>
                      <a:pt x="4042" y="153"/>
                    </a:lnTo>
                    <a:lnTo>
                      <a:pt x="4081" y="142"/>
                    </a:lnTo>
                    <a:lnTo>
                      <a:pt x="4160" y="121"/>
                    </a:lnTo>
                    <a:lnTo>
                      <a:pt x="4240" y="101"/>
                    </a:lnTo>
                    <a:lnTo>
                      <a:pt x="4316" y="82"/>
                    </a:lnTo>
                    <a:lnTo>
                      <a:pt x="4388" y="64"/>
                    </a:lnTo>
                    <a:lnTo>
                      <a:pt x="4453" y="47"/>
                    </a:lnTo>
                    <a:lnTo>
                      <a:pt x="4509" y="31"/>
                    </a:lnTo>
                    <a:lnTo>
                      <a:pt x="4533" y="22"/>
                    </a:lnTo>
                    <a:lnTo>
                      <a:pt x="4554" y="15"/>
                    </a:lnTo>
                    <a:lnTo>
                      <a:pt x="4572" y="8"/>
                    </a:lnTo>
                    <a:lnTo>
                      <a:pt x="4586" y="0"/>
                    </a:lnTo>
                    <a:lnTo>
                      <a:pt x="3438" y="132"/>
                    </a:lnTo>
                    <a:lnTo>
                      <a:pt x="3403" y="148"/>
                    </a:lnTo>
                    <a:lnTo>
                      <a:pt x="3381" y="157"/>
                    </a:lnTo>
                    <a:lnTo>
                      <a:pt x="3374" y="159"/>
                    </a:lnTo>
                    <a:lnTo>
                      <a:pt x="3369" y="161"/>
                    </a:lnTo>
                    <a:lnTo>
                      <a:pt x="3366" y="161"/>
                    </a:lnTo>
                    <a:lnTo>
                      <a:pt x="3365" y="160"/>
                    </a:lnTo>
                    <a:lnTo>
                      <a:pt x="3367" y="157"/>
                    </a:lnTo>
                    <a:lnTo>
                      <a:pt x="3375" y="153"/>
                    </a:lnTo>
                    <a:lnTo>
                      <a:pt x="3384" y="146"/>
                    </a:lnTo>
                    <a:lnTo>
                      <a:pt x="3394" y="141"/>
                    </a:lnTo>
                    <a:lnTo>
                      <a:pt x="3402" y="138"/>
                    </a:lnTo>
                    <a:lnTo>
                      <a:pt x="3407" y="137"/>
                    </a:lnTo>
                    <a:lnTo>
                      <a:pt x="3407" y="138"/>
                    </a:lnTo>
                    <a:lnTo>
                      <a:pt x="3406" y="139"/>
                    </a:lnTo>
                    <a:lnTo>
                      <a:pt x="3403" y="143"/>
                    </a:lnTo>
                    <a:lnTo>
                      <a:pt x="3399" y="148"/>
                    </a:lnTo>
                    <a:lnTo>
                      <a:pt x="3381" y="162"/>
                    </a:lnTo>
                    <a:lnTo>
                      <a:pt x="3352" y="183"/>
                    </a:lnTo>
                    <a:lnTo>
                      <a:pt x="3311" y="214"/>
                    </a:lnTo>
                    <a:lnTo>
                      <a:pt x="3254" y="253"/>
                    </a:lnTo>
                    <a:close/>
                  </a:path>
                </a:pathLst>
              </a:custGeom>
              <a:solidFill>
                <a:srgbClr val="3BB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" name="Freeform 78"/>
              <p:cNvSpPr>
                <a:spLocks/>
              </p:cNvSpPr>
              <p:nvPr/>
            </p:nvSpPr>
            <p:spPr bwMode="auto">
              <a:xfrm>
                <a:off x="1104" y="206"/>
                <a:ext cx="586" cy="518"/>
              </a:xfrm>
              <a:custGeom>
                <a:avLst/>
                <a:gdLst>
                  <a:gd name="T0" fmla="*/ 5193 w 5277"/>
                  <a:gd name="T1" fmla="*/ 3720 h 4662"/>
                  <a:gd name="T2" fmla="*/ 5076 w 5277"/>
                  <a:gd name="T3" fmla="*/ 3537 h 4662"/>
                  <a:gd name="T4" fmla="*/ 5026 w 5277"/>
                  <a:gd name="T5" fmla="*/ 3332 h 4662"/>
                  <a:gd name="T6" fmla="*/ 4948 w 5277"/>
                  <a:gd name="T7" fmla="*/ 3145 h 4662"/>
                  <a:gd name="T8" fmla="*/ 4847 w 5277"/>
                  <a:gd name="T9" fmla="*/ 2975 h 4662"/>
                  <a:gd name="T10" fmla="*/ 4731 w 5277"/>
                  <a:gd name="T11" fmla="*/ 2820 h 4662"/>
                  <a:gd name="T12" fmla="*/ 4611 w 5277"/>
                  <a:gd name="T13" fmla="*/ 2678 h 4662"/>
                  <a:gd name="T14" fmla="*/ 4415 w 5277"/>
                  <a:gd name="T15" fmla="*/ 2466 h 4662"/>
                  <a:gd name="T16" fmla="*/ 4316 w 5277"/>
                  <a:gd name="T17" fmla="*/ 2350 h 4662"/>
                  <a:gd name="T18" fmla="*/ 4239 w 5277"/>
                  <a:gd name="T19" fmla="*/ 2241 h 4662"/>
                  <a:gd name="T20" fmla="*/ 4191 w 5277"/>
                  <a:gd name="T21" fmla="*/ 2137 h 4662"/>
                  <a:gd name="T22" fmla="*/ 4161 w 5277"/>
                  <a:gd name="T23" fmla="*/ 2059 h 4662"/>
                  <a:gd name="T24" fmla="*/ 4112 w 5277"/>
                  <a:gd name="T25" fmla="*/ 2023 h 4662"/>
                  <a:gd name="T26" fmla="*/ 4071 w 5277"/>
                  <a:gd name="T27" fmla="*/ 1984 h 4662"/>
                  <a:gd name="T28" fmla="*/ 4019 w 5277"/>
                  <a:gd name="T29" fmla="*/ 1917 h 4662"/>
                  <a:gd name="T30" fmla="*/ 3969 w 5277"/>
                  <a:gd name="T31" fmla="*/ 1846 h 4662"/>
                  <a:gd name="T32" fmla="*/ 3934 w 5277"/>
                  <a:gd name="T33" fmla="*/ 1811 h 4662"/>
                  <a:gd name="T34" fmla="*/ 3903 w 5277"/>
                  <a:gd name="T35" fmla="*/ 1795 h 4662"/>
                  <a:gd name="T36" fmla="*/ 3867 w 5277"/>
                  <a:gd name="T37" fmla="*/ 1791 h 4662"/>
                  <a:gd name="T38" fmla="*/ 3822 w 5277"/>
                  <a:gd name="T39" fmla="*/ 1800 h 4662"/>
                  <a:gd name="T40" fmla="*/ 3733 w 5277"/>
                  <a:gd name="T41" fmla="*/ 1737 h 4662"/>
                  <a:gd name="T42" fmla="*/ 2714 w 5277"/>
                  <a:gd name="T43" fmla="*/ 720 h 4662"/>
                  <a:gd name="T44" fmla="*/ 1937 w 5277"/>
                  <a:gd name="T45" fmla="*/ 373 h 4662"/>
                  <a:gd name="T46" fmla="*/ 1659 w 5277"/>
                  <a:gd name="T47" fmla="*/ 156 h 4662"/>
                  <a:gd name="T48" fmla="*/ 567 w 5277"/>
                  <a:gd name="T49" fmla="*/ 191 h 4662"/>
                  <a:gd name="T50" fmla="*/ 981 w 5277"/>
                  <a:gd name="T51" fmla="*/ 304 h 4662"/>
                  <a:gd name="T52" fmla="*/ 1123 w 5277"/>
                  <a:gd name="T53" fmla="*/ 338 h 4662"/>
                  <a:gd name="T54" fmla="*/ 1335 w 5277"/>
                  <a:gd name="T55" fmla="*/ 431 h 4662"/>
                  <a:gd name="T56" fmla="*/ 1598 w 5277"/>
                  <a:gd name="T57" fmla="*/ 569 h 4662"/>
                  <a:gd name="T58" fmla="*/ 1895 w 5277"/>
                  <a:gd name="T59" fmla="*/ 745 h 4662"/>
                  <a:gd name="T60" fmla="*/ 2207 w 5277"/>
                  <a:gd name="T61" fmla="*/ 944 h 4662"/>
                  <a:gd name="T62" fmla="*/ 2516 w 5277"/>
                  <a:gd name="T63" fmla="*/ 1154 h 4662"/>
                  <a:gd name="T64" fmla="*/ 2803 w 5277"/>
                  <a:gd name="T65" fmla="*/ 1365 h 4662"/>
                  <a:gd name="T66" fmla="*/ 3053 w 5277"/>
                  <a:gd name="T67" fmla="*/ 1564 h 4662"/>
                  <a:gd name="T68" fmla="*/ 3246 w 5277"/>
                  <a:gd name="T69" fmla="*/ 1741 h 4662"/>
                  <a:gd name="T70" fmla="*/ 3363 w 5277"/>
                  <a:gd name="T71" fmla="*/ 1881 h 4662"/>
                  <a:gd name="T72" fmla="*/ 3507 w 5277"/>
                  <a:gd name="T73" fmla="*/ 1999 h 4662"/>
                  <a:gd name="T74" fmla="*/ 3623 w 5277"/>
                  <a:gd name="T75" fmla="*/ 1957 h 4662"/>
                  <a:gd name="T76" fmla="*/ 3653 w 5277"/>
                  <a:gd name="T77" fmla="*/ 2026 h 4662"/>
                  <a:gd name="T78" fmla="*/ 3699 w 5277"/>
                  <a:gd name="T79" fmla="*/ 2107 h 4662"/>
                  <a:gd name="T80" fmla="*/ 3759 w 5277"/>
                  <a:gd name="T81" fmla="*/ 2196 h 4662"/>
                  <a:gd name="T82" fmla="*/ 3830 w 5277"/>
                  <a:gd name="T83" fmla="*/ 2287 h 4662"/>
                  <a:gd name="T84" fmla="*/ 3908 w 5277"/>
                  <a:gd name="T85" fmla="*/ 2379 h 4662"/>
                  <a:gd name="T86" fmla="*/ 3987 w 5277"/>
                  <a:gd name="T87" fmla="*/ 2464 h 4662"/>
                  <a:gd name="T88" fmla="*/ 4065 w 5277"/>
                  <a:gd name="T89" fmla="*/ 2540 h 4662"/>
                  <a:gd name="T90" fmla="*/ 4138 w 5277"/>
                  <a:gd name="T91" fmla="*/ 2602 h 4662"/>
                  <a:gd name="T92" fmla="*/ 4203 w 5277"/>
                  <a:gd name="T93" fmla="*/ 2647 h 4662"/>
                  <a:gd name="T94" fmla="*/ 4254 w 5277"/>
                  <a:gd name="T95" fmla="*/ 2669 h 4662"/>
                  <a:gd name="T96" fmla="*/ 4265 w 5277"/>
                  <a:gd name="T97" fmla="*/ 2729 h 4662"/>
                  <a:gd name="T98" fmla="*/ 4292 w 5277"/>
                  <a:gd name="T99" fmla="*/ 2803 h 4662"/>
                  <a:gd name="T100" fmla="*/ 4334 w 5277"/>
                  <a:gd name="T101" fmla="*/ 2890 h 4662"/>
                  <a:gd name="T102" fmla="*/ 4384 w 5277"/>
                  <a:gd name="T103" fmla="*/ 2983 h 4662"/>
                  <a:gd name="T104" fmla="*/ 4505 w 5277"/>
                  <a:gd name="T105" fmla="*/ 3182 h 4662"/>
                  <a:gd name="T106" fmla="*/ 4627 w 5277"/>
                  <a:gd name="T107" fmla="*/ 3371 h 4662"/>
                  <a:gd name="T108" fmla="*/ 4726 w 5277"/>
                  <a:gd name="T109" fmla="*/ 3525 h 4662"/>
                  <a:gd name="T110" fmla="*/ 4781 w 5277"/>
                  <a:gd name="T111" fmla="*/ 3620 h 4662"/>
                  <a:gd name="T112" fmla="*/ 4846 w 5277"/>
                  <a:gd name="T113" fmla="*/ 3750 h 4662"/>
                  <a:gd name="T114" fmla="*/ 4943 w 5277"/>
                  <a:gd name="T115" fmla="*/ 3968 h 4662"/>
                  <a:gd name="T116" fmla="*/ 5041 w 5277"/>
                  <a:gd name="T117" fmla="*/ 4199 h 4662"/>
                  <a:gd name="T118" fmla="*/ 5141 w 5277"/>
                  <a:gd name="T119" fmla="*/ 4418 h 4662"/>
                  <a:gd name="T120" fmla="*/ 5225 w 5277"/>
                  <a:gd name="T121" fmla="*/ 4580 h 4662"/>
                  <a:gd name="T122" fmla="*/ 5277 w 5277"/>
                  <a:gd name="T123" fmla="*/ 4662 h 4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277" h="4662">
                    <a:moveTo>
                      <a:pt x="5233" y="4169"/>
                    </a:moveTo>
                    <a:lnTo>
                      <a:pt x="5201" y="3914"/>
                    </a:lnTo>
                    <a:lnTo>
                      <a:pt x="5193" y="3720"/>
                    </a:lnTo>
                    <a:lnTo>
                      <a:pt x="5153" y="3570"/>
                    </a:lnTo>
                    <a:lnTo>
                      <a:pt x="5085" y="3610"/>
                    </a:lnTo>
                    <a:lnTo>
                      <a:pt x="5076" y="3537"/>
                    </a:lnTo>
                    <a:lnTo>
                      <a:pt x="5063" y="3467"/>
                    </a:lnTo>
                    <a:lnTo>
                      <a:pt x="5046" y="3398"/>
                    </a:lnTo>
                    <a:lnTo>
                      <a:pt x="5026" y="3332"/>
                    </a:lnTo>
                    <a:lnTo>
                      <a:pt x="5003" y="3268"/>
                    </a:lnTo>
                    <a:lnTo>
                      <a:pt x="4977" y="3206"/>
                    </a:lnTo>
                    <a:lnTo>
                      <a:pt x="4948" y="3145"/>
                    </a:lnTo>
                    <a:lnTo>
                      <a:pt x="4916" y="3087"/>
                    </a:lnTo>
                    <a:lnTo>
                      <a:pt x="4883" y="3030"/>
                    </a:lnTo>
                    <a:lnTo>
                      <a:pt x="4847" y="2975"/>
                    </a:lnTo>
                    <a:lnTo>
                      <a:pt x="4810" y="2922"/>
                    </a:lnTo>
                    <a:lnTo>
                      <a:pt x="4771" y="2870"/>
                    </a:lnTo>
                    <a:lnTo>
                      <a:pt x="4731" y="2820"/>
                    </a:lnTo>
                    <a:lnTo>
                      <a:pt x="4691" y="2771"/>
                    </a:lnTo>
                    <a:lnTo>
                      <a:pt x="4651" y="2724"/>
                    </a:lnTo>
                    <a:lnTo>
                      <a:pt x="4611" y="2678"/>
                    </a:lnTo>
                    <a:lnTo>
                      <a:pt x="4529" y="2590"/>
                    </a:lnTo>
                    <a:lnTo>
                      <a:pt x="4452" y="2506"/>
                    </a:lnTo>
                    <a:lnTo>
                      <a:pt x="4415" y="2466"/>
                    </a:lnTo>
                    <a:lnTo>
                      <a:pt x="4380" y="2426"/>
                    </a:lnTo>
                    <a:lnTo>
                      <a:pt x="4346" y="2388"/>
                    </a:lnTo>
                    <a:lnTo>
                      <a:pt x="4316" y="2350"/>
                    </a:lnTo>
                    <a:lnTo>
                      <a:pt x="4287" y="2313"/>
                    </a:lnTo>
                    <a:lnTo>
                      <a:pt x="4261" y="2277"/>
                    </a:lnTo>
                    <a:lnTo>
                      <a:pt x="4239" y="2241"/>
                    </a:lnTo>
                    <a:lnTo>
                      <a:pt x="4218" y="2206"/>
                    </a:lnTo>
                    <a:lnTo>
                      <a:pt x="4203" y="2172"/>
                    </a:lnTo>
                    <a:lnTo>
                      <a:pt x="4191" y="2137"/>
                    </a:lnTo>
                    <a:lnTo>
                      <a:pt x="4184" y="2103"/>
                    </a:lnTo>
                    <a:lnTo>
                      <a:pt x="4180" y="2070"/>
                    </a:lnTo>
                    <a:lnTo>
                      <a:pt x="4161" y="2059"/>
                    </a:lnTo>
                    <a:lnTo>
                      <a:pt x="4143" y="2048"/>
                    </a:lnTo>
                    <a:lnTo>
                      <a:pt x="4126" y="2036"/>
                    </a:lnTo>
                    <a:lnTo>
                      <a:pt x="4112" y="2023"/>
                    </a:lnTo>
                    <a:lnTo>
                      <a:pt x="4097" y="2011"/>
                    </a:lnTo>
                    <a:lnTo>
                      <a:pt x="4083" y="1997"/>
                    </a:lnTo>
                    <a:lnTo>
                      <a:pt x="4071" y="1984"/>
                    </a:lnTo>
                    <a:lnTo>
                      <a:pt x="4060" y="1971"/>
                    </a:lnTo>
                    <a:lnTo>
                      <a:pt x="4038" y="1943"/>
                    </a:lnTo>
                    <a:lnTo>
                      <a:pt x="4019" y="1917"/>
                    </a:lnTo>
                    <a:lnTo>
                      <a:pt x="4002" y="1891"/>
                    </a:lnTo>
                    <a:lnTo>
                      <a:pt x="3985" y="1867"/>
                    </a:lnTo>
                    <a:lnTo>
                      <a:pt x="3969" y="1846"/>
                    </a:lnTo>
                    <a:lnTo>
                      <a:pt x="3952" y="1827"/>
                    </a:lnTo>
                    <a:lnTo>
                      <a:pt x="3943" y="1818"/>
                    </a:lnTo>
                    <a:lnTo>
                      <a:pt x="3934" y="1811"/>
                    </a:lnTo>
                    <a:lnTo>
                      <a:pt x="3924" y="1805"/>
                    </a:lnTo>
                    <a:lnTo>
                      <a:pt x="3914" y="1799"/>
                    </a:lnTo>
                    <a:lnTo>
                      <a:pt x="3903" y="1795"/>
                    </a:lnTo>
                    <a:lnTo>
                      <a:pt x="3892" y="1793"/>
                    </a:lnTo>
                    <a:lnTo>
                      <a:pt x="3880" y="1791"/>
                    </a:lnTo>
                    <a:lnTo>
                      <a:pt x="3867" y="1791"/>
                    </a:lnTo>
                    <a:lnTo>
                      <a:pt x="3853" y="1793"/>
                    </a:lnTo>
                    <a:lnTo>
                      <a:pt x="3838" y="1796"/>
                    </a:lnTo>
                    <a:lnTo>
                      <a:pt x="3822" y="1800"/>
                    </a:lnTo>
                    <a:lnTo>
                      <a:pt x="3804" y="1807"/>
                    </a:lnTo>
                    <a:lnTo>
                      <a:pt x="3847" y="1659"/>
                    </a:lnTo>
                    <a:lnTo>
                      <a:pt x="3733" y="1737"/>
                    </a:lnTo>
                    <a:lnTo>
                      <a:pt x="3552" y="1488"/>
                    </a:lnTo>
                    <a:lnTo>
                      <a:pt x="2687" y="749"/>
                    </a:lnTo>
                    <a:lnTo>
                      <a:pt x="2714" y="720"/>
                    </a:lnTo>
                    <a:lnTo>
                      <a:pt x="2525" y="719"/>
                    </a:lnTo>
                    <a:lnTo>
                      <a:pt x="1973" y="358"/>
                    </a:lnTo>
                    <a:lnTo>
                      <a:pt x="1937" y="373"/>
                    </a:lnTo>
                    <a:lnTo>
                      <a:pt x="1961" y="305"/>
                    </a:lnTo>
                    <a:lnTo>
                      <a:pt x="1772" y="305"/>
                    </a:lnTo>
                    <a:lnTo>
                      <a:pt x="1659" y="156"/>
                    </a:lnTo>
                    <a:lnTo>
                      <a:pt x="933" y="0"/>
                    </a:lnTo>
                    <a:lnTo>
                      <a:pt x="0" y="85"/>
                    </a:lnTo>
                    <a:lnTo>
                      <a:pt x="567" y="191"/>
                    </a:lnTo>
                    <a:lnTo>
                      <a:pt x="868" y="192"/>
                    </a:lnTo>
                    <a:lnTo>
                      <a:pt x="867" y="304"/>
                    </a:lnTo>
                    <a:lnTo>
                      <a:pt x="981" y="304"/>
                    </a:lnTo>
                    <a:lnTo>
                      <a:pt x="1019" y="309"/>
                    </a:lnTo>
                    <a:lnTo>
                      <a:pt x="1067" y="320"/>
                    </a:lnTo>
                    <a:lnTo>
                      <a:pt x="1123" y="338"/>
                    </a:lnTo>
                    <a:lnTo>
                      <a:pt x="1187" y="363"/>
                    </a:lnTo>
                    <a:lnTo>
                      <a:pt x="1257" y="394"/>
                    </a:lnTo>
                    <a:lnTo>
                      <a:pt x="1335" y="431"/>
                    </a:lnTo>
                    <a:lnTo>
                      <a:pt x="1418" y="473"/>
                    </a:lnTo>
                    <a:lnTo>
                      <a:pt x="1506" y="519"/>
                    </a:lnTo>
                    <a:lnTo>
                      <a:pt x="1598" y="569"/>
                    </a:lnTo>
                    <a:lnTo>
                      <a:pt x="1694" y="625"/>
                    </a:lnTo>
                    <a:lnTo>
                      <a:pt x="1794" y="683"/>
                    </a:lnTo>
                    <a:lnTo>
                      <a:pt x="1895" y="745"/>
                    </a:lnTo>
                    <a:lnTo>
                      <a:pt x="1998" y="809"/>
                    </a:lnTo>
                    <a:lnTo>
                      <a:pt x="2102" y="875"/>
                    </a:lnTo>
                    <a:lnTo>
                      <a:pt x="2207" y="944"/>
                    </a:lnTo>
                    <a:lnTo>
                      <a:pt x="2311" y="1013"/>
                    </a:lnTo>
                    <a:lnTo>
                      <a:pt x="2414" y="1083"/>
                    </a:lnTo>
                    <a:lnTo>
                      <a:pt x="2516" y="1154"/>
                    </a:lnTo>
                    <a:lnTo>
                      <a:pt x="2615" y="1224"/>
                    </a:lnTo>
                    <a:lnTo>
                      <a:pt x="2711" y="1295"/>
                    </a:lnTo>
                    <a:lnTo>
                      <a:pt x="2803" y="1365"/>
                    </a:lnTo>
                    <a:lnTo>
                      <a:pt x="2892" y="1432"/>
                    </a:lnTo>
                    <a:lnTo>
                      <a:pt x="2976" y="1500"/>
                    </a:lnTo>
                    <a:lnTo>
                      <a:pt x="3053" y="1564"/>
                    </a:lnTo>
                    <a:lnTo>
                      <a:pt x="3125" y="1626"/>
                    </a:lnTo>
                    <a:lnTo>
                      <a:pt x="3189" y="1685"/>
                    </a:lnTo>
                    <a:lnTo>
                      <a:pt x="3246" y="1741"/>
                    </a:lnTo>
                    <a:lnTo>
                      <a:pt x="3294" y="1792"/>
                    </a:lnTo>
                    <a:lnTo>
                      <a:pt x="3333" y="1839"/>
                    </a:lnTo>
                    <a:lnTo>
                      <a:pt x="3363" y="1881"/>
                    </a:lnTo>
                    <a:lnTo>
                      <a:pt x="3382" y="1919"/>
                    </a:lnTo>
                    <a:lnTo>
                      <a:pt x="3390" y="1951"/>
                    </a:lnTo>
                    <a:lnTo>
                      <a:pt x="3507" y="1999"/>
                    </a:lnTo>
                    <a:lnTo>
                      <a:pt x="3616" y="1919"/>
                    </a:lnTo>
                    <a:lnTo>
                      <a:pt x="3619" y="1937"/>
                    </a:lnTo>
                    <a:lnTo>
                      <a:pt x="3623" y="1957"/>
                    </a:lnTo>
                    <a:lnTo>
                      <a:pt x="3631" y="1979"/>
                    </a:lnTo>
                    <a:lnTo>
                      <a:pt x="3641" y="2002"/>
                    </a:lnTo>
                    <a:lnTo>
                      <a:pt x="3653" y="2026"/>
                    </a:lnTo>
                    <a:lnTo>
                      <a:pt x="3666" y="2053"/>
                    </a:lnTo>
                    <a:lnTo>
                      <a:pt x="3682" y="2080"/>
                    </a:lnTo>
                    <a:lnTo>
                      <a:pt x="3699" y="2107"/>
                    </a:lnTo>
                    <a:lnTo>
                      <a:pt x="3718" y="2137"/>
                    </a:lnTo>
                    <a:lnTo>
                      <a:pt x="3738" y="2166"/>
                    </a:lnTo>
                    <a:lnTo>
                      <a:pt x="3759" y="2196"/>
                    </a:lnTo>
                    <a:lnTo>
                      <a:pt x="3783" y="2226"/>
                    </a:lnTo>
                    <a:lnTo>
                      <a:pt x="3806" y="2257"/>
                    </a:lnTo>
                    <a:lnTo>
                      <a:pt x="3830" y="2287"/>
                    </a:lnTo>
                    <a:lnTo>
                      <a:pt x="3856" y="2318"/>
                    </a:lnTo>
                    <a:lnTo>
                      <a:pt x="3881" y="2348"/>
                    </a:lnTo>
                    <a:lnTo>
                      <a:pt x="3908" y="2379"/>
                    </a:lnTo>
                    <a:lnTo>
                      <a:pt x="3934" y="2407"/>
                    </a:lnTo>
                    <a:lnTo>
                      <a:pt x="3960" y="2435"/>
                    </a:lnTo>
                    <a:lnTo>
                      <a:pt x="3987" y="2464"/>
                    </a:lnTo>
                    <a:lnTo>
                      <a:pt x="4013" y="2490"/>
                    </a:lnTo>
                    <a:lnTo>
                      <a:pt x="4040" y="2515"/>
                    </a:lnTo>
                    <a:lnTo>
                      <a:pt x="4065" y="2540"/>
                    </a:lnTo>
                    <a:lnTo>
                      <a:pt x="4090" y="2562"/>
                    </a:lnTo>
                    <a:lnTo>
                      <a:pt x="4115" y="2583"/>
                    </a:lnTo>
                    <a:lnTo>
                      <a:pt x="4138" y="2602"/>
                    </a:lnTo>
                    <a:lnTo>
                      <a:pt x="4161" y="2619"/>
                    </a:lnTo>
                    <a:lnTo>
                      <a:pt x="4182" y="2634"/>
                    </a:lnTo>
                    <a:lnTo>
                      <a:pt x="4203" y="2647"/>
                    </a:lnTo>
                    <a:lnTo>
                      <a:pt x="4222" y="2656"/>
                    </a:lnTo>
                    <a:lnTo>
                      <a:pt x="4240" y="2665"/>
                    </a:lnTo>
                    <a:lnTo>
                      <a:pt x="4254" y="2669"/>
                    </a:lnTo>
                    <a:lnTo>
                      <a:pt x="4256" y="2687"/>
                    </a:lnTo>
                    <a:lnTo>
                      <a:pt x="4260" y="2707"/>
                    </a:lnTo>
                    <a:lnTo>
                      <a:pt x="4265" y="2729"/>
                    </a:lnTo>
                    <a:lnTo>
                      <a:pt x="4272" y="2752"/>
                    </a:lnTo>
                    <a:lnTo>
                      <a:pt x="4282" y="2777"/>
                    </a:lnTo>
                    <a:lnTo>
                      <a:pt x="4292" y="2803"/>
                    </a:lnTo>
                    <a:lnTo>
                      <a:pt x="4305" y="2831"/>
                    </a:lnTo>
                    <a:lnTo>
                      <a:pt x="4319" y="2859"/>
                    </a:lnTo>
                    <a:lnTo>
                      <a:pt x="4334" y="2890"/>
                    </a:lnTo>
                    <a:lnTo>
                      <a:pt x="4350" y="2920"/>
                    </a:lnTo>
                    <a:lnTo>
                      <a:pt x="4366" y="2952"/>
                    </a:lnTo>
                    <a:lnTo>
                      <a:pt x="4384" y="2983"/>
                    </a:lnTo>
                    <a:lnTo>
                      <a:pt x="4423" y="3048"/>
                    </a:lnTo>
                    <a:lnTo>
                      <a:pt x="4463" y="3115"/>
                    </a:lnTo>
                    <a:lnTo>
                      <a:pt x="4505" y="3182"/>
                    </a:lnTo>
                    <a:lnTo>
                      <a:pt x="4546" y="3247"/>
                    </a:lnTo>
                    <a:lnTo>
                      <a:pt x="4587" y="3311"/>
                    </a:lnTo>
                    <a:lnTo>
                      <a:pt x="4627" y="3371"/>
                    </a:lnTo>
                    <a:lnTo>
                      <a:pt x="4664" y="3428"/>
                    </a:lnTo>
                    <a:lnTo>
                      <a:pt x="4697" y="3479"/>
                    </a:lnTo>
                    <a:lnTo>
                      <a:pt x="4726" y="3525"/>
                    </a:lnTo>
                    <a:lnTo>
                      <a:pt x="4749" y="3564"/>
                    </a:lnTo>
                    <a:lnTo>
                      <a:pt x="4765" y="3592"/>
                    </a:lnTo>
                    <a:lnTo>
                      <a:pt x="4781" y="3620"/>
                    </a:lnTo>
                    <a:lnTo>
                      <a:pt x="4797" y="3652"/>
                    </a:lnTo>
                    <a:lnTo>
                      <a:pt x="4814" y="3683"/>
                    </a:lnTo>
                    <a:lnTo>
                      <a:pt x="4846" y="3750"/>
                    </a:lnTo>
                    <a:lnTo>
                      <a:pt x="4878" y="3820"/>
                    </a:lnTo>
                    <a:lnTo>
                      <a:pt x="4910" y="3894"/>
                    </a:lnTo>
                    <a:lnTo>
                      <a:pt x="4943" y="3968"/>
                    </a:lnTo>
                    <a:lnTo>
                      <a:pt x="4976" y="4045"/>
                    </a:lnTo>
                    <a:lnTo>
                      <a:pt x="5008" y="4122"/>
                    </a:lnTo>
                    <a:lnTo>
                      <a:pt x="5041" y="4199"/>
                    </a:lnTo>
                    <a:lnTo>
                      <a:pt x="5074" y="4274"/>
                    </a:lnTo>
                    <a:lnTo>
                      <a:pt x="5108" y="4348"/>
                    </a:lnTo>
                    <a:lnTo>
                      <a:pt x="5141" y="4418"/>
                    </a:lnTo>
                    <a:lnTo>
                      <a:pt x="5174" y="4487"/>
                    </a:lnTo>
                    <a:lnTo>
                      <a:pt x="5208" y="4551"/>
                    </a:lnTo>
                    <a:lnTo>
                      <a:pt x="5225" y="4580"/>
                    </a:lnTo>
                    <a:lnTo>
                      <a:pt x="5242" y="4610"/>
                    </a:lnTo>
                    <a:lnTo>
                      <a:pt x="5259" y="4637"/>
                    </a:lnTo>
                    <a:lnTo>
                      <a:pt x="5277" y="4662"/>
                    </a:lnTo>
                    <a:lnTo>
                      <a:pt x="5233" y="4169"/>
                    </a:lnTo>
                    <a:close/>
                  </a:path>
                </a:pathLst>
              </a:custGeom>
              <a:solidFill>
                <a:srgbClr val="6DC9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Freeform 79"/>
              <p:cNvSpPr>
                <a:spLocks/>
              </p:cNvSpPr>
              <p:nvPr/>
            </p:nvSpPr>
            <p:spPr bwMode="auto">
              <a:xfrm>
                <a:off x="1135" y="1212"/>
                <a:ext cx="597" cy="589"/>
              </a:xfrm>
              <a:custGeom>
                <a:avLst/>
                <a:gdLst>
                  <a:gd name="T0" fmla="*/ 212 w 5373"/>
                  <a:gd name="T1" fmla="*/ 5277 h 5296"/>
                  <a:gd name="T2" fmla="*/ 508 w 5373"/>
                  <a:gd name="T3" fmla="*/ 5229 h 5296"/>
                  <a:gd name="T4" fmla="*/ 815 w 5373"/>
                  <a:gd name="T5" fmla="*/ 5156 h 5296"/>
                  <a:gd name="T6" fmla="*/ 1127 w 5373"/>
                  <a:gd name="T7" fmla="*/ 5066 h 5296"/>
                  <a:gd name="T8" fmla="*/ 1437 w 5373"/>
                  <a:gd name="T9" fmla="*/ 4962 h 5296"/>
                  <a:gd name="T10" fmla="*/ 1964 w 5373"/>
                  <a:gd name="T11" fmla="*/ 4761 h 5296"/>
                  <a:gd name="T12" fmla="*/ 2399 w 5373"/>
                  <a:gd name="T13" fmla="*/ 4581 h 5296"/>
                  <a:gd name="T14" fmla="*/ 2478 w 5373"/>
                  <a:gd name="T15" fmla="*/ 4549 h 5296"/>
                  <a:gd name="T16" fmla="*/ 2551 w 5373"/>
                  <a:gd name="T17" fmla="*/ 4492 h 5296"/>
                  <a:gd name="T18" fmla="*/ 2640 w 5373"/>
                  <a:gd name="T19" fmla="*/ 4403 h 5296"/>
                  <a:gd name="T20" fmla="*/ 2699 w 5373"/>
                  <a:gd name="T21" fmla="*/ 4356 h 5296"/>
                  <a:gd name="T22" fmla="*/ 2776 w 5373"/>
                  <a:gd name="T23" fmla="*/ 4318 h 5296"/>
                  <a:gd name="T24" fmla="*/ 2879 w 5373"/>
                  <a:gd name="T25" fmla="*/ 4295 h 5296"/>
                  <a:gd name="T26" fmla="*/ 3054 w 5373"/>
                  <a:gd name="T27" fmla="*/ 4140 h 5296"/>
                  <a:gd name="T28" fmla="*/ 3884 w 5373"/>
                  <a:gd name="T29" fmla="*/ 3166 h 5296"/>
                  <a:gd name="T30" fmla="*/ 3947 w 5373"/>
                  <a:gd name="T31" fmla="*/ 3140 h 5296"/>
                  <a:gd name="T32" fmla="*/ 4018 w 5373"/>
                  <a:gd name="T33" fmla="*/ 3079 h 5296"/>
                  <a:gd name="T34" fmla="*/ 4095 w 5373"/>
                  <a:gd name="T35" fmla="*/ 2993 h 5296"/>
                  <a:gd name="T36" fmla="*/ 4247 w 5373"/>
                  <a:gd name="T37" fmla="*/ 2784 h 5296"/>
                  <a:gd name="T38" fmla="*/ 4413 w 5373"/>
                  <a:gd name="T39" fmla="*/ 2530 h 5296"/>
                  <a:gd name="T40" fmla="*/ 4596 w 5373"/>
                  <a:gd name="T41" fmla="*/ 2269 h 5296"/>
                  <a:gd name="T42" fmla="*/ 4755 w 5373"/>
                  <a:gd name="T43" fmla="*/ 2029 h 5296"/>
                  <a:gd name="T44" fmla="*/ 4820 w 5373"/>
                  <a:gd name="T45" fmla="*/ 1906 h 5296"/>
                  <a:gd name="T46" fmla="*/ 4875 w 5373"/>
                  <a:gd name="T47" fmla="*/ 1776 h 5296"/>
                  <a:gd name="T48" fmla="*/ 4917 w 5373"/>
                  <a:gd name="T49" fmla="*/ 1637 h 5296"/>
                  <a:gd name="T50" fmla="*/ 4942 w 5373"/>
                  <a:gd name="T51" fmla="*/ 1483 h 5296"/>
                  <a:gd name="T52" fmla="*/ 5315 w 5373"/>
                  <a:gd name="T53" fmla="*/ 49 h 5296"/>
                  <a:gd name="T54" fmla="*/ 5211 w 5373"/>
                  <a:gd name="T55" fmla="*/ 199 h 5296"/>
                  <a:gd name="T56" fmla="*/ 5086 w 5373"/>
                  <a:gd name="T57" fmla="*/ 420 h 5296"/>
                  <a:gd name="T58" fmla="*/ 4851 w 5373"/>
                  <a:gd name="T59" fmla="*/ 890 h 5296"/>
                  <a:gd name="T60" fmla="*/ 4623 w 5373"/>
                  <a:gd name="T61" fmla="*/ 1384 h 5296"/>
                  <a:gd name="T62" fmla="*/ 4511 w 5373"/>
                  <a:gd name="T63" fmla="*/ 1629 h 5296"/>
                  <a:gd name="T64" fmla="*/ 4387 w 5373"/>
                  <a:gd name="T65" fmla="*/ 1850 h 5296"/>
                  <a:gd name="T66" fmla="*/ 4252 w 5373"/>
                  <a:gd name="T67" fmla="*/ 2098 h 5296"/>
                  <a:gd name="T68" fmla="*/ 4206 w 5373"/>
                  <a:gd name="T69" fmla="*/ 2211 h 5296"/>
                  <a:gd name="T70" fmla="*/ 4189 w 5373"/>
                  <a:gd name="T71" fmla="*/ 2289 h 5296"/>
                  <a:gd name="T72" fmla="*/ 4147 w 5373"/>
                  <a:gd name="T73" fmla="*/ 2322 h 5296"/>
                  <a:gd name="T74" fmla="*/ 4092 w 5373"/>
                  <a:gd name="T75" fmla="*/ 2357 h 5296"/>
                  <a:gd name="T76" fmla="*/ 4041 w 5373"/>
                  <a:gd name="T77" fmla="*/ 2406 h 5296"/>
                  <a:gd name="T78" fmla="*/ 3993 w 5373"/>
                  <a:gd name="T79" fmla="*/ 2464 h 5296"/>
                  <a:gd name="T80" fmla="*/ 3953 w 5373"/>
                  <a:gd name="T81" fmla="*/ 2530 h 5296"/>
                  <a:gd name="T82" fmla="*/ 3920 w 5373"/>
                  <a:gd name="T83" fmla="*/ 2599 h 5296"/>
                  <a:gd name="T84" fmla="*/ 3897 w 5373"/>
                  <a:gd name="T85" fmla="*/ 2670 h 5296"/>
                  <a:gd name="T86" fmla="*/ 3887 w 5373"/>
                  <a:gd name="T87" fmla="*/ 2738 h 5296"/>
                  <a:gd name="T88" fmla="*/ 2937 w 5373"/>
                  <a:gd name="T89" fmla="*/ 3923 h 5296"/>
                  <a:gd name="T90" fmla="*/ 2376 w 5373"/>
                  <a:gd name="T91" fmla="*/ 4101 h 5296"/>
                  <a:gd name="T92" fmla="*/ 2315 w 5373"/>
                  <a:gd name="T93" fmla="*/ 4116 h 5296"/>
                  <a:gd name="T94" fmla="*/ 2249 w 5373"/>
                  <a:gd name="T95" fmla="*/ 4150 h 5296"/>
                  <a:gd name="T96" fmla="*/ 2105 w 5373"/>
                  <a:gd name="T97" fmla="*/ 4252 h 5296"/>
                  <a:gd name="T98" fmla="*/ 1906 w 5373"/>
                  <a:gd name="T99" fmla="*/ 4411 h 5296"/>
                  <a:gd name="T100" fmla="*/ 1766 w 5373"/>
                  <a:gd name="T101" fmla="*/ 4492 h 5296"/>
                  <a:gd name="T102" fmla="*/ 1658 w 5373"/>
                  <a:gd name="T103" fmla="*/ 4549 h 5296"/>
                  <a:gd name="T104" fmla="*/ 1520 w 5373"/>
                  <a:gd name="T105" fmla="*/ 4637 h 5296"/>
                  <a:gd name="T106" fmla="*/ 1442 w 5373"/>
                  <a:gd name="T107" fmla="*/ 4674 h 5296"/>
                  <a:gd name="T108" fmla="*/ 1338 w 5373"/>
                  <a:gd name="T109" fmla="*/ 4709 h 5296"/>
                  <a:gd name="T110" fmla="*/ 1257 w 5373"/>
                  <a:gd name="T111" fmla="*/ 4747 h 5296"/>
                  <a:gd name="T112" fmla="*/ 967 w 5373"/>
                  <a:gd name="T113" fmla="*/ 4900 h 5296"/>
                  <a:gd name="T114" fmla="*/ 653 w 5373"/>
                  <a:gd name="T115" fmla="*/ 5046 h 5296"/>
                  <a:gd name="T116" fmla="*/ 499 w 5373"/>
                  <a:gd name="T117" fmla="*/ 5105 h 5296"/>
                  <a:gd name="T118" fmla="*/ 117 w 5373"/>
                  <a:gd name="T119" fmla="*/ 5242 h 5296"/>
                  <a:gd name="T120" fmla="*/ 0 w 5373"/>
                  <a:gd name="T121" fmla="*/ 5296 h 5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73" h="5296">
                    <a:moveTo>
                      <a:pt x="0" y="5296"/>
                    </a:moveTo>
                    <a:lnTo>
                      <a:pt x="70" y="5292"/>
                    </a:lnTo>
                    <a:lnTo>
                      <a:pt x="141" y="5286"/>
                    </a:lnTo>
                    <a:lnTo>
                      <a:pt x="212" y="5277"/>
                    </a:lnTo>
                    <a:lnTo>
                      <a:pt x="285" y="5268"/>
                    </a:lnTo>
                    <a:lnTo>
                      <a:pt x="358" y="5256"/>
                    </a:lnTo>
                    <a:lnTo>
                      <a:pt x="433" y="5244"/>
                    </a:lnTo>
                    <a:lnTo>
                      <a:pt x="508" y="5229"/>
                    </a:lnTo>
                    <a:lnTo>
                      <a:pt x="584" y="5213"/>
                    </a:lnTo>
                    <a:lnTo>
                      <a:pt x="660" y="5195"/>
                    </a:lnTo>
                    <a:lnTo>
                      <a:pt x="737" y="5176"/>
                    </a:lnTo>
                    <a:lnTo>
                      <a:pt x="815" y="5156"/>
                    </a:lnTo>
                    <a:lnTo>
                      <a:pt x="893" y="5135"/>
                    </a:lnTo>
                    <a:lnTo>
                      <a:pt x="970" y="5113"/>
                    </a:lnTo>
                    <a:lnTo>
                      <a:pt x="1048" y="5090"/>
                    </a:lnTo>
                    <a:lnTo>
                      <a:pt x="1127" y="5066"/>
                    </a:lnTo>
                    <a:lnTo>
                      <a:pt x="1205" y="5041"/>
                    </a:lnTo>
                    <a:lnTo>
                      <a:pt x="1283" y="5015"/>
                    </a:lnTo>
                    <a:lnTo>
                      <a:pt x="1360" y="4988"/>
                    </a:lnTo>
                    <a:lnTo>
                      <a:pt x="1437" y="4962"/>
                    </a:lnTo>
                    <a:lnTo>
                      <a:pt x="1515" y="4933"/>
                    </a:lnTo>
                    <a:lnTo>
                      <a:pt x="1667" y="4878"/>
                    </a:lnTo>
                    <a:lnTo>
                      <a:pt x="1817" y="4820"/>
                    </a:lnTo>
                    <a:lnTo>
                      <a:pt x="1964" y="4761"/>
                    </a:lnTo>
                    <a:lnTo>
                      <a:pt x="2106" y="4702"/>
                    </a:lnTo>
                    <a:lnTo>
                      <a:pt x="2243" y="4644"/>
                    </a:lnTo>
                    <a:lnTo>
                      <a:pt x="2375" y="4587"/>
                    </a:lnTo>
                    <a:lnTo>
                      <a:pt x="2399" y="4581"/>
                    </a:lnTo>
                    <a:lnTo>
                      <a:pt x="2421" y="4575"/>
                    </a:lnTo>
                    <a:lnTo>
                      <a:pt x="2441" y="4566"/>
                    </a:lnTo>
                    <a:lnTo>
                      <a:pt x="2460" y="4558"/>
                    </a:lnTo>
                    <a:lnTo>
                      <a:pt x="2478" y="4549"/>
                    </a:lnTo>
                    <a:lnTo>
                      <a:pt x="2494" y="4538"/>
                    </a:lnTo>
                    <a:lnTo>
                      <a:pt x="2510" y="4528"/>
                    </a:lnTo>
                    <a:lnTo>
                      <a:pt x="2525" y="4516"/>
                    </a:lnTo>
                    <a:lnTo>
                      <a:pt x="2551" y="4492"/>
                    </a:lnTo>
                    <a:lnTo>
                      <a:pt x="2576" y="4467"/>
                    </a:lnTo>
                    <a:lnTo>
                      <a:pt x="2602" y="4441"/>
                    </a:lnTo>
                    <a:lnTo>
                      <a:pt x="2627" y="4416"/>
                    </a:lnTo>
                    <a:lnTo>
                      <a:pt x="2640" y="4403"/>
                    </a:lnTo>
                    <a:lnTo>
                      <a:pt x="2654" y="4391"/>
                    </a:lnTo>
                    <a:lnTo>
                      <a:pt x="2668" y="4379"/>
                    </a:lnTo>
                    <a:lnTo>
                      <a:pt x="2683" y="4368"/>
                    </a:lnTo>
                    <a:lnTo>
                      <a:pt x="2699" y="4356"/>
                    </a:lnTo>
                    <a:lnTo>
                      <a:pt x="2716" y="4346"/>
                    </a:lnTo>
                    <a:lnTo>
                      <a:pt x="2735" y="4336"/>
                    </a:lnTo>
                    <a:lnTo>
                      <a:pt x="2754" y="4327"/>
                    </a:lnTo>
                    <a:lnTo>
                      <a:pt x="2776" y="4318"/>
                    </a:lnTo>
                    <a:lnTo>
                      <a:pt x="2798" y="4311"/>
                    </a:lnTo>
                    <a:lnTo>
                      <a:pt x="2824" y="4305"/>
                    </a:lnTo>
                    <a:lnTo>
                      <a:pt x="2850" y="4299"/>
                    </a:lnTo>
                    <a:lnTo>
                      <a:pt x="2879" y="4295"/>
                    </a:lnTo>
                    <a:lnTo>
                      <a:pt x="2909" y="4292"/>
                    </a:lnTo>
                    <a:lnTo>
                      <a:pt x="2942" y="4290"/>
                    </a:lnTo>
                    <a:lnTo>
                      <a:pt x="2978" y="4289"/>
                    </a:lnTo>
                    <a:lnTo>
                      <a:pt x="3054" y="4140"/>
                    </a:lnTo>
                    <a:lnTo>
                      <a:pt x="3211" y="4135"/>
                    </a:lnTo>
                    <a:lnTo>
                      <a:pt x="3139" y="4037"/>
                    </a:lnTo>
                    <a:lnTo>
                      <a:pt x="3560" y="3636"/>
                    </a:lnTo>
                    <a:lnTo>
                      <a:pt x="3884" y="3166"/>
                    </a:lnTo>
                    <a:lnTo>
                      <a:pt x="3899" y="3164"/>
                    </a:lnTo>
                    <a:lnTo>
                      <a:pt x="3914" y="3159"/>
                    </a:lnTo>
                    <a:lnTo>
                      <a:pt x="3930" y="3150"/>
                    </a:lnTo>
                    <a:lnTo>
                      <a:pt x="3947" y="3140"/>
                    </a:lnTo>
                    <a:lnTo>
                      <a:pt x="3964" y="3127"/>
                    </a:lnTo>
                    <a:lnTo>
                      <a:pt x="3982" y="3114"/>
                    </a:lnTo>
                    <a:lnTo>
                      <a:pt x="4000" y="3097"/>
                    </a:lnTo>
                    <a:lnTo>
                      <a:pt x="4018" y="3079"/>
                    </a:lnTo>
                    <a:lnTo>
                      <a:pt x="4037" y="3059"/>
                    </a:lnTo>
                    <a:lnTo>
                      <a:pt x="4056" y="3038"/>
                    </a:lnTo>
                    <a:lnTo>
                      <a:pt x="4075" y="3016"/>
                    </a:lnTo>
                    <a:lnTo>
                      <a:pt x="4095" y="2993"/>
                    </a:lnTo>
                    <a:lnTo>
                      <a:pt x="4134" y="2943"/>
                    </a:lnTo>
                    <a:lnTo>
                      <a:pt x="4172" y="2891"/>
                    </a:lnTo>
                    <a:lnTo>
                      <a:pt x="4210" y="2838"/>
                    </a:lnTo>
                    <a:lnTo>
                      <a:pt x="4247" y="2784"/>
                    </a:lnTo>
                    <a:lnTo>
                      <a:pt x="4282" y="2732"/>
                    </a:lnTo>
                    <a:lnTo>
                      <a:pt x="4315" y="2681"/>
                    </a:lnTo>
                    <a:lnTo>
                      <a:pt x="4372" y="2594"/>
                    </a:lnTo>
                    <a:lnTo>
                      <a:pt x="4413" y="2530"/>
                    </a:lnTo>
                    <a:lnTo>
                      <a:pt x="4461" y="2462"/>
                    </a:lnTo>
                    <a:lnTo>
                      <a:pt x="4506" y="2395"/>
                    </a:lnTo>
                    <a:lnTo>
                      <a:pt x="4552" y="2331"/>
                    </a:lnTo>
                    <a:lnTo>
                      <a:pt x="4596" y="2269"/>
                    </a:lnTo>
                    <a:lnTo>
                      <a:pt x="4638" y="2208"/>
                    </a:lnTo>
                    <a:lnTo>
                      <a:pt x="4680" y="2148"/>
                    </a:lnTo>
                    <a:lnTo>
                      <a:pt x="4718" y="2088"/>
                    </a:lnTo>
                    <a:lnTo>
                      <a:pt x="4755" y="2029"/>
                    </a:lnTo>
                    <a:lnTo>
                      <a:pt x="4772" y="1998"/>
                    </a:lnTo>
                    <a:lnTo>
                      <a:pt x="4789" y="1968"/>
                    </a:lnTo>
                    <a:lnTo>
                      <a:pt x="4806" y="1937"/>
                    </a:lnTo>
                    <a:lnTo>
                      <a:pt x="4820" y="1906"/>
                    </a:lnTo>
                    <a:lnTo>
                      <a:pt x="4835" y="1874"/>
                    </a:lnTo>
                    <a:lnTo>
                      <a:pt x="4850" y="1842"/>
                    </a:lnTo>
                    <a:lnTo>
                      <a:pt x="4863" y="1810"/>
                    </a:lnTo>
                    <a:lnTo>
                      <a:pt x="4875" y="1776"/>
                    </a:lnTo>
                    <a:lnTo>
                      <a:pt x="4887" y="1743"/>
                    </a:lnTo>
                    <a:lnTo>
                      <a:pt x="4898" y="1709"/>
                    </a:lnTo>
                    <a:lnTo>
                      <a:pt x="4907" y="1673"/>
                    </a:lnTo>
                    <a:lnTo>
                      <a:pt x="4917" y="1637"/>
                    </a:lnTo>
                    <a:lnTo>
                      <a:pt x="4924" y="1600"/>
                    </a:lnTo>
                    <a:lnTo>
                      <a:pt x="4931" y="1562"/>
                    </a:lnTo>
                    <a:lnTo>
                      <a:pt x="4938" y="1523"/>
                    </a:lnTo>
                    <a:lnTo>
                      <a:pt x="4942" y="1483"/>
                    </a:lnTo>
                    <a:lnTo>
                      <a:pt x="5373" y="0"/>
                    </a:lnTo>
                    <a:lnTo>
                      <a:pt x="5357" y="9"/>
                    </a:lnTo>
                    <a:lnTo>
                      <a:pt x="5337" y="26"/>
                    </a:lnTo>
                    <a:lnTo>
                      <a:pt x="5315" y="49"/>
                    </a:lnTo>
                    <a:lnTo>
                      <a:pt x="5292" y="78"/>
                    </a:lnTo>
                    <a:lnTo>
                      <a:pt x="5267" y="114"/>
                    </a:lnTo>
                    <a:lnTo>
                      <a:pt x="5239" y="154"/>
                    </a:lnTo>
                    <a:lnTo>
                      <a:pt x="5211" y="199"/>
                    </a:lnTo>
                    <a:lnTo>
                      <a:pt x="5181" y="249"/>
                    </a:lnTo>
                    <a:lnTo>
                      <a:pt x="5150" y="302"/>
                    </a:lnTo>
                    <a:lnTo>
                      <a:pt x="5119" y="360"/>
                    </a:lnTo>
                    <a:lnTo>
                      <a:pt x="5086" y="420"/>
                    </a:lnTo>
                    <a:lnTo>
                      <a:pt x="5053" y="483"/>
                    </a:lnTo>
                    <a:lnTo>
                      <a:pt x="4985" y="615"/>
                    </a:lnTo>
                    <a:lnTo>
                      <a:pt x="4918" y="751"/>
                    </a:lnTo>
                    <a:lnTo>
                      <a:pt x="4851" y="890"/>
                    </a:lnTo>
                    <a:lnTo>
                      <a:pt x="4788" y="1026"/>
                    </a:lnTo>
                    <a:lnTo>
                      <a:pt x="4726" y="1156"/>
                    </a:lnTo>
                    <a:lnTo>
                      <a:pt x="4671" y="1277"/>
                    </a:lnTo>
                    <a:lnTo>
                      <a:pt x="4623" y="1384"/>
                    </a:lnTo>
                    <a:lnTo>
                      <a:pt x="4581" y="1476"/>
                    </a:lnTo>
                    <a:lnTo>
                      <a:pt x="4549" y="1547"/>
                    </a:lnTo>
                    <a:lnTo>
                      <a:pt x="4527" y="1594"/>
                    </a:lnTo>
                    <a:lnTo>
                      <a:pt x="4511" y="1629"/>
                    </a:lnTo>
                    <a:lnTo>
                      <a:pt x="4490" y="1668"/>
                    </a:lnTo>
                    <a:lnTo>
                      <a:pt x="4467" y="1710"/>
                    </a:lnTo>
                    <a:lnTo>
                      <a:pt x="4442" y="1754"/>
                    </a:lnTo>
                    <a:lnTo>
                      <a:pt x="4387" y="1850"/>
                    </a:lnTo>
                    <a:lnTo>
                      <a:pt x="4330" y="1950"/>
                    </a:lnTo>
                    <a:lnTo>
                      <a:pt x="4302" y="2000"/>
                    </a:lnTo>
                    <a:lnTo>
                      <a:pt x="4277" y="2050"/>
                    </a:lnTo>
                    <a:lnTo>
                      <a:pt x="4252" y="2098"/>
                    </a:lnTo>
                    <a:lnTo>
                      <a:pt x="4231" y="2145"/>
                    </a:lnTo>
                    <a:lnTo>
                      <a:pt x="4222" y="2168"/>
                    </a:lnTo>
                    <a:lnTo>
                      <a:pt x="4213" y="2190"/>
                    </a:lnTo>
                    <a:lnTo>
                      <a:pt x="4206" y="2211"/>
                    </a:lnTo>
                    <a:lnTo>
                      <a:pt x="4201" y="2233"/>
                    </a:lnTo>
                    <a:lnTo>
                      <a:pt x="4195" y="2251"/>
                    </a:lnTo>
                    <a:lnTo>
                      <a:pt x="4191" y="2270"/>
                    </a:lnTo>
                    <a:lnTo>
                      <a:pt x="4189" y="2289"/>
                    </a:lnTo>
                    <a:lnTo>
                      <a:pt x="4188" y="2306"/>
                    </a:lnTo>
                    <a:lnTo>
                      <a:pt x="4174" y="2310"/>
                    </a:lnTo>
                    <a:lnTo>
                      <a:pt x="4160" y="2316"/>
                    </a:lnTo>
                    <a:lnTo>
                      <a:pt x="4147" y="2322"/>
                    </a:lnTo>
                    <a:lnTo>
                      <a:pt x="4133" y="2329"/>
                    </a:lnTo>
                    <a:lnTo>
                      <a:pt x="4119" y="2338"/>
                    </a:lnTo>
                    <a:lnTo>
                      <a:pt x="4105" y="2347"/>
                    </a:lnTo>
                    <a:lnTo>
                      <a:pt x="4092" y="2357"/>
                    </a:lnTo>
                    <a:lnTo>
                      <a:pt x="4079" y="2368"/>
                    </a:lnTo>
                    <a:lnTo>
                      <a:pt x="4066" y="2380"/>
                    </a:lnTo>
                    <a:lnTo>
                      <a:pt x="4054" y="2392"/>
                    </a:lnTo>
                    <a:lnTo>
                      <a:pt x="4041" y="2406"/>
                    </a:lnTo>
                    <a:lnTo>
                      <a:pt x="4028" y="2420"/>
                    </a:lnTo>
                    <a:lnTo>
                      <a:pt x="4017" y="2434"/>
                    </a:lnTo>
                    <a:lnTo>
                      <a:pt x="4005" y="2449"/>
                    </a:lnTo>
                    <a:lnTo>
                      <a:pt x="3993" y="2464"/>
                    </a:lnTo>
                    <a:lnTo>
                      <a:pt x="3983" y="2480"/>
                    </a:lnTo>
                    <a:lnTo>
                      <a:pt x="3972" y="2496"/>
                    </a:lnTo>
                    <a:lnTo>
                      <a:pt x="3963" y="2513"/>
                    </a:lnTo>
                    <a:lnTo>
                      <a:pt x="3953" y="2530"/>
                    </a:lnTo>
                    <a:lnTo>
                      <a:pt x="3944" y="2547"/>
                    </a:lnTo>
                    <a:lnTo>
                      <a:pt x="3935" y="2565"/>
                    </a:lnTo>
                    <a:lnTo>
                      <a:pt x="3928" y="2582"/>
                    </a:lnTo>
                    <a:lnTo>
                      <a:pt x="3920" y="2599"/>
                    </a:lnTo>
                    <a:lnTo>
                      <a:pt x="3914" y="2617"/>
                    </a:lnTo>
                    <a:lnTo>
                      <a:pt x="3908" y="2635"/>
                    </a:lnTo>
                    <a:lnTo>
                      <a:pt x="3902" y="2653"/>
                    </a:lnTo>
                    <a:lnTo>
                      <a:pt x="3897" y="2670"/>
                    </a:lnTo>
                    <a:lnTo>
                      <a:pt x="3894" y="2688"/>
                    </a:lnTo>
                    <a:lnTo>
                      <a:pt x="3890" y="2705"/>
                    </a:lnTo>
                    <a:lnTo>
                      <a:pt x="3888" y="2722"/>
                    </a:lnTo>
                    <a:lnTo>
                      <a:pt x="3887" y="2738"/>
                    </a:lnTo>
                    <a:lnTo>
                      <a:pt x="3886" y="2755"/>
                    </a:lnTo>
                    <a:lnTo>
                      <a:pt x="3851" y="2722"/>
                    </a:lnTo>
                    <a:lnTo>
                      <a:pt x="2823" y="3771"/>
                    </a:lnTo>
                    <a:lnTo>
                      <a:pt x="2937" y="3923"/>
                    </a:lnTo>
                    <a:lnTo>
                      <a:pt x="2691" y="3781"/>
                    </a:lnTo>
                    <a:lnTo>
                      <a:pt x="2695" y="3839"/>
                    </a:lnTo>
                    <a:lnTo>
                      <a:pt x="2376" y="3951"/>
                    </a:lnTo>
                    <a:lnTo>
                      <a:pt x="2376" y="4101"/>
                    </a:lnTo>
                    <a:lnTo>
                      <a:pt x="2362" y="4103"/>
                    </a:lnTo>
                    <a:lnTo>
                      <a:pt x="2347" y="4106"/>
                    </a:lnTo>
                    <a:lnTo>
                      <a:pt x="2331" y="4110"/>
                    </a:lnTo>
                    <a:lnTo>
                      <a:pt x="2315" y="4116"/>
                    </a:lnTo>
                    <a:lnTo>
                      <a:pt x="2299" y="4124"/>
                    </a:lnTo>
                    <a:lnTo>
                      <a:pt x="2282" y="4131"/>
                    </a:lnTo>
                    <a:lnTo>
                      <a:pt x="2265" y="4141"/>
                    </a:lnTo>
                    <a:lnTo>
                      <a:pt x="2249" y="4150"/>
                    </a:lnTo>
                    <a:lnTo>
                      <a:pt x="2213" y="4172"/>
                    </a:lnTo>
                    <a:lnTo>
                      <a:pt x="2177" y="4197"/>
                    </a:lnTo>
                    <a:lnTo>
                      <a:pt x="2141" y="4224"/>
                    </a:lnTo>
                    <a:lnTo>
                      <a:pt x="2105" y="4252"/>
                    </a:lnTo>
                    <a:lnTo>
                      <a:pt x="2033" y="4309"/>
                    </a:lnTo>
                    <a:lnTo>
                      <a:pt x="1966" y="4364"/>
                    </a:lnTo>
                    <a:lnTo>
                      <a:pt x="1936" y="4389"/>
                    </a:lnTo>
                    <a:lnTo>
                      <a:pt x="1906" y="4411"/>
                    </a:lnTo>
                    <a:lnTo>
                      <a:pt x="1879" y="4430"/>
                    </a:lnTo>
                    <a:lnTo>
                      <a:pt x="1855" y="4444"/>
                    </a:lnTo>
                    <a:lnTo>
                      <a:pt x="1803" y="4472"/>
                    </a:lnTo>
                    <a:lnTo>
                      <a:pt x="1766" y="4492"/>
                    </a:lnTo>
                    <a:lnTo>
                      <a:pt x="1737" y="4507"/>
                    </a:lnTo>
                    <a:lnTo>
                      <a:pt x="1712" y="4518"/>
                    </a:lnTo>
                    <a:lnTo>
                      <a:pt x="1688" y="4532"/>
                    </a:lnTo>
                    <a:lnTo>
                      <a:pt x="1658" y="4549"/>
                    </a:lnTo>
                    <a:lnTo>
                      <a:pt x="1619" y="4573"/>
                    </a:lnTo>
                    <a:lnTo>
                      <a:pt x="1567" y="4606"/>
                    </a:lnTo>
                    <a:lnTo>
                      <a:pt x="1542" y="4623"/>
                    </a:lnTo>
                    <a:lnTo>
                      <a:pt x="1520" y="4637"/>
                    </a:lnTo>
                    <a:lnTo>
                      <a:pt x="1498" y="4648"/>
                    </a:lnTo>
                    <a:lnTo>
                      <a:pt x="1478" y="4658"/>
                    </a:lnTo>
                    <a:lnTo>
                      <a:pt x="1460" y="4666"/>
                    </a:lnTo>
                    <a:lnTo>
                      <a:pt x="1442" y="4674"/>
                    </a:lnTo>
                    <a:lnTo>
                      <a:pt x="1424" y="4680"/>
                    </a:lnTo>
                    <a:lnTo>
                      <a:pt x="1407" y="4686"/>
                    </a:lnTo>
                    <a:lnTo>
                      <a:pt x="1373" y="4697"/>
                    </a:lnTo>
                    <a:lnTo>
                      <a:pt x="1338" y="4709"/>
                    </a:lnTo>
                    <a:lnTo>
                      <a:pt x="1320" y="4717"/>
                    </a:lnTo>
                    <a:lnTo>
                      <a:pt x="1300" y="4725"/>
                    </a:lnTo>
                    <a:lnTo>
                      <a:pt x="1279" y="4736"/>
                    </a:lnTo>
                    <a:lnTo>
                      <a:pt x="1257" y="4747"/>
                    </a:lnTo>
                    <a:lnTo>
                      <a:pt x="1173" y="4791"/>
                    </a:lnTo>
                    <a:lnTo>
                      <a:pt x="1100" y="4830"/>
                    </a:lnTo>
                    <a:lnTo>
                      <a:pt x="1032" y="4866"/>
                    </a:lnTo>
                    <a:lnTo>
                      <a:pt x="967" y="4900"/>
                    </a:lnTo>
                    <a:lnTo>
                      <a:pt x="900" y="4932"/>
                    </a:lnTo>
                    <a:lnTo>
                      <a:pt x="828" y="4967"/>
                    </a:lnTo>
                    <a:lnTo>
                      <a:pt x="747" y="5004"/>
                    </a:lnTo>
                    <a:lnTo>
                      <a:pt x="653" y="5046"/>
                    </a:lnTo>
                    <a:lnTo>
                      <a:pt x="622" y="5060"/>
                    </a:lnTo>
                    <a:lnTo>
                      <a:pt x="585" y="5073"/>
                    </a:lnTo>
                    <a:lnTo>
                      <a:pt x="544" y="5089"/>
                    </a:lnTo>
                    <a:lnTo>
                      <a:pt x="499" y="5105"/>
                    </a:lnTo>
                    <a:lnTo>
                      <a:pt x="402" y="5139"/>
                    </a:lnTo>
                    <a:lnTo>
                      <a:pt x="302" y="5174"/>
                    </a:lnTo>
                    <a:lnTo>
                      <a:pt x="204" y="5209"/>
                    </a:lnTo>
                    <a:lnTo>
                      <a:pt x="117" y="5242"/>
                    </a:lnTo>
                    <a:lnTo>
                      <a:pt x="79" y="5257"/>
                    </a:lnTo>
                    <a:lnTo>
                      <a:pt x="47" y="5271"/>
                    </a:lnTo>
                    <a:lnTo>
                      <a:pt x="20" y="5285"/>
                    </a:lnTo>
                    <a:lnTo>
                      <a:pt x="0" y="5296"/>
                    </a:lnTo>
                    <a:close/>
                  </a:path>
                </a:pathLst>
              </a:custGeom>
              <a:solidFill>
                <a:srgbClr val="6DC9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Freeform 80"/>
              <p:cNvSpPr>
                <a:spLocks/>
              </p:cNvSpPr>
              <p:nvPr/>
            </p:nvSpPr>
            <p:spPr bwMode="auto">
              <a:xfrm>
                <a:off x="0" y="1129"/>
                <a:ext cx="733" cy="701"/>
              </a:xfrm>
              <a:custGeom>
                <a:avLst/>
                <a:gdLst>
                  <a:gd name="T0" fmla="*/ 1191 w 6594"/>
                  <a:gd name="T1" fmla="*/ 3682 h 6309"/>
                  <a:gd name="T2" fmla="*/ 1262 w 6594"/>
                  <a:gd name="T3" fmla="*/ 3752 h 6309"/>
                  <a:gd name="T4" fmla="*/ 1387 w 6594"/>
                  <a:gd name="T5" fmla="*/ 3845 h 6309"/>
                  <a:gd name="T6" fmla="*/ 1472 w 6594"/>
                  <a:gd name="T7" fmla="*/ 3921 h 6309"/>
                  <a:gd name="T8" fmla="*/ 1525 w 6594"/>
                  <a:gd name="T9" fmla="*/ 3995 h 6309"/>
                  <a:gd name="T10" fmla="*/ 1629 w 6594"/>
                  <a:gd name="T11" fmla="*/ 4135 h 6309"/>
                  <a:gd name="T12" fmla="*/ 1896 w 6594"/>
                  <a:gd name="T13" fmla="*/ 4434 h 6309"/>
                  <a:gd name="T14" fmla="*/ 2116 w 6594"/>
                  <a:gd name="T15" fmla="*/ 4693 h 6309"/>
                  <a:gd name="T16" fmla="*/ 2181 w 6594"/>
                  <a:gd name="T17" fmla="*/ 4801 h 6309"/>
                  <a:gd name="T18" fmla="*/ 2274 w 6594"/>
                  <a:gd name="T19" fmla="*/ 4860 h 6309"/>
                  <a:gd name="T20" fmla="*/ 2402 w 6594"/>
                  <a:gd name="T21" fmla="*/ 4932 h 6309"/>
                  <a:gd name="T22" fmla="*/ 2542 w 6594"/>
                  <a:gd name="T23" fmla="*/ 5050 h 6309"/>
                  <a:gd name="T24" fmla="*/ 2780 w 6594"/>
                  <a:gd name="T25" fmla="*/ 5278 h 6309"/>
                  <a:gd name="T26" fmla="*/ 2914 w 6594"/>
                  <a:gd name="T27" fmla="*/ 5387 h 6309"/>
                  <a:gd name="T28" fmla="*/ 3058 w 6594"/>
                  <a:gd name="T29" fmla="*/ 5478 h 6309"/>
                  <a:gd name="T30" fmla="*/ 3220 w 6594"/>
                  <a:gd name="T31" fmla="*/ 5611 h 6309"/>
                  <a:gd name="T32" fmla="*/ 3353 w 6594"/>
                  <a:gd name="T33" fmla="*/ 5709 h 6309"/>
                  <a:gd name="T34" fmla="*/ 3643 w 6594"/>
                  <a:gd name="T35" fmla="*/ 5844 h 6309"/>
                  <a:gd name="T36" fmla="*/ 4099 w 6594"/>
                  <a:gd name="T37" fmla="*/ 5988 h 6309"/>
                  <a:gd name="T38" fmla="*/ 4627 w 6594"/>
                  <a:gd name="T39" fmla="*/ 6107 h 6309"/>
                  <a:gd name="T40" fmla="*/ 5186 w 6594"/>
                  <a:gd name="T41" fmla="*/ 6198 h 6309"/>
                  <a:gd name="T42" fmla="*/ 5739 w 6594"/>
                  <a:gd name="T43" fmla="*/ 6263 h 6309"/>
                  <a:gd name="T44" fmla="*/ 6247 w 6594"/>
                  <a:gd name="T45" fmla="*/ 6300 h 6309"/>
                  <a:gd name="T46" fmla="*/ 6567 w 6594"/>
                  <a:gd name="T47" fmla="*/ 6290 h 6309"/>
                  <a:gd name="T48" fmla="*/ 6304 w 6594"/>
                  <a:gd name="T49" fmla="*/ 6185 h 6309"/>
                  <a:gd name="T50" fmla="*/ 5584 w 6594"/>
                  <a:gd name="T51" fmla="*/ 5979 h 6309"/>
                  <a:gd name="T52" fmla="*/ 4984 w 6594"/>
                  <a:gd name="T53" fmla="*/ 5800 h 6309"/>
                  <a:gd name="T54" fmla="*/ 4561 w 6594"/>
                  <a:gd name="T55" fmla="*/ 5638 h 6309"/>
                  <a:gd name="T56" fmla="*/ 4301 w 6594"/>
                  <a:gd name="T57" fmla="*/ 5468 h 6309"/>
                  <a:gd name="T58" fmla="*/ 4122 w 6594"/>
                  <a:gd name="T59" fmla="*/ 5394 h 6309"/>
                  <a:gd name="T60" fmla="*/ 4051 w 6594"/>
                  <a:gd name="T61" fmla="*/ 5362 h 6309"/>
                  <a:gd name="T62" fmla="*/ 3824 w 6594"/>
                  <a:gd name="T63" fmla="*/ 5196 h 6309"/>
                  <a:gd name="T64" fmla="*/ 3716 w 6594"/>
                  <a:gd name="T65" fmla="*/ 5137 h 6309"/>
                  <a:gd name="T66" fmla="*/ 3597 w 6594"/>
                  <a:gd name="T67" fmla="*/ 5102 h 6309"/>
                  <a:gd name="T68" fmla="*/ 3525 w 6594"/>
                  <a:gd name="T69" fmla="*/ 5045 h 6309"/>
                  <a:gd name="T70" fmla="*/ 3436 w 6594"/>
                  <a:gd name="T71" fmla="*/ 4937 h 6309"/>
                  <a:gd name="T72" fmla="*/ 3265 w 6594"/>
                  <a:gd name="T73" fmla="*/ 4787 h 6309"/>
                  <a:gd name="T74" fmla="*/ 2939 w 6594"/>
                  <a:gd name="T75" fmla="*/ 4546 h 6309"/>
                  <a:gd name="T76" fmla="*/ 2559 w 6594"/>
                  <a:gd name="T77" fmla="*/ 4527 h 6309"/>
                  <a:gd name="T78" fmla="*/ 2615 w 6594"/>
                  <a:gd name="T79" fmla="*/ 4272 h 6309"/>
                  <a:gd name="T80" fmla="*/ 2438 w 6594"/>
                  <a:gd name="T81" fmla="*/ 4114 h 6309"/>
                  <a:gd name="T82" fmla="*/ 2128 w 6594"/>
                  <a:gd name="T83" fmla="*/ 3793 h 6309"/>
                  <a:gd name="T84" fmla="*/ 1947 w 6594"/>
                  <a:gd name="T85" fmla="*/ 3572 h 6309"/>
                  <a:gd name="T86" fmla="*/ 1859 w 6594"/>
                  <a:gd name="T87" fmla="*/ 3441 h 6309"/>
                  <a:gd name="T88" fmla="*/ 1731 w 6594"/>
                  <a:gd name="T89" fmla="*/ 3243 h 6309"/>
                  <a:gd name="T90" fmla="*/ 1493 w 6594"/>
                  <a:gd name="T91" fmla="*/ 2906 h 6309"/>
                  <a:gd name="T92" fmla="*/ 1378 w 6594"/>
                  <a:gd name="T93" fmla="*/ 2681 h 6309"/>
                  <a:gd name="T94" fmla="*/ 1269 w 6594"/>
                  <a:gd name="T95" fmla="*/ 2480 h 6309"/>
                  <a:gd name="T96" fmla="*/ 1207 w 6594"/>
                  <a:gd name="T97" fmla="*/ 2404 h 6309"/>
                  <a:gd name="T98" fmla="*/ 1138 w 6594"/>
                  <a:gd name="T99" fmla="*/ 2359 h 6309"/>
                  <a:gd name="T100" fmla="*/ 963 w 6594"/>
                  <a:gd name="T101" fmla="*/ 1895 h 6309"/>
                  <a:gd name="T102" fmla="*/ 471 w 6594"/>
                  <a:gd name="T103" fmla="*/ 919 h 6309"/>
                  <a:gd name="T104" fmla="*/ 54 w 6594"/>
                  <a:gd name="T105" fmla="*/ 102 h 6309"/>
                  <a:gd name="T106" fmla="*/ 88 w 6594"/>
                  <a:gd name="T107" fmla="*/ 349 h 6309"/>
                  <a:gd name="T108" fmla="*/ 341 w 6594"/>
                  <a:gd name="T109" fmla="*/ 1399 h 6309"/>
                  <a:gd name="T110" fmla="*/ 492 w 6594"/>
                  <a:gd name="T111" fmla="*/ 1977 h 6309"/>
                  <a:gd name="T112" fmla="*/ 669 w 6594"/>
                  <a:gd name="T113" fmla="*/ 2542 h 6309"/>
                  <a:gd name="T114" fmla="*/ 883 w 6594"/>
                  <a:gd name="T115" fmla="*/ 3092 h 6309"/>
                  <a:gd name="T116" fmla="*/ 1148 w 6594"/>
                  <a:gd name="T117" fmla="*/ 3621 h 6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594" h="6309">
                    <a:moveTo>
                      <a:pt x="1148" y="3621"/>
                    </a:moveTo>
                    <a:lnTo>
                      <a:pt x="1158" y="3638"/>
                    </a:lnTo>
                    <a:lnTo>
                      <a:pt x="1169" y="3653"/>
                    </a:lnTo>
                    <a:lnTo>
                      <a:pt x="1179" y="3668"/>
                    </a:lnTo>
                    <a:lnTo>
                      <a:pt x="1191" y="3682"/>
                    </a:lnTo>
                    <a:lnTo>
                      <a:pt x="1201" y="3695"/>
                    </a:lnTo>
                    <a:lnTo>
                      <a:pt x="1213" y="3708"/>
                    </a:lnTo>
                    <a:lnTo>
                      <a:pt x="1225" y="3720"/>
                    </a:lnTo>
                    <a:lnTo>
                      <a:pt x="1237" y="3731"/>
                    </a:lnTo>
                    <a:lnTo>
                      <a:pt x="1262" y="3752"/>
                    </a:lnTo>
                    <a:lnTo>
                      <a:pt x="1286" y="3771"/>
                    </a:lnTo>
                    <a:lnTo>
                      <a:pt x="1311" y="3790"/>
                    </a:lnTo>
                    <a:lnTo>
                      <a:pt x="1337" y="3808"/>
                    </a:lnTo>
                    <a:lnTo>
                      <a:pt x="1362" y="3827"/>
                    </a:lnTo>
                    <a:lnTo>
                      <a:pt x="1387" y="3845"/>
                    </a:lnTo>
                    <a:lnTo>
                      <a:pt x="1413" y="3865"/>
                    </a:lnTo>
                    <a:lnTo>
                      <a:pt x="1437" y="3886"/>
                    </a:lnTo>
                    <a:lnTo>
                      <a:pt x="1449" y="3897"/>
                    </a:lnTo>
                    <a:lnTo>
                      <a:pt x="1460" y="3909"/>
                    </a:lnTo>
                    <a:lnTo>
                      <a:pt x="1472" y="3921"/>
                    </a:lnTo>
                    <a:lnTo>
                      <a:pt x="1484" y="3934"/>
                    </a:lnTo>
                    <a:lnTo>
                      <a:pt x="1494" y="3948"/>
                    </a:lnTo>
                    <a:lnTo>
                      <a:pt x="1505" y="3964"/>
                    </a:lnTo>
                    <a:lnTo>
                      <a:pt x="1515" y="3978"/>
                    </a:lnTo>
                    <a:lnTo>
                      <a:pt x="1525" y="3995"/>
                    </a:lnTo>
                    <a:lnTo>
                      <a:pt x="1538" y="4015"/>
                    </a:lnTo>
                    <a:lnTo>
                      <a:pt x="1551" y="4036"/>
                    </a:lnTo>
                    <a:lnTo>
                      <a:pt x="1568" y="4059"/>
                    </a:lnTo>
                    <a:lnTo>
                      <a:pt x="1586" y="4083"/>
                    </a:lnTo>
                    <a:lnTo>
                      <a:pt x="1629" y="4135"/>
                    </a:lnTo>
                    <a:lnTo>
                      <a:pt x="1676" y="4191"/>
                    </a:lnTo>
                    <a:lnTo>
                      <a:pt x="1728" y="4249"/>
                    </a:lnTo>
                    <a:lnTo>
                      <a:pt x="1783" y="4310"/>
                    </a:lnTo>
                    <a:lnTo>
                      <a:pt x="1839" y="4372"/>
                    </a:lnTo>
                    <a:lnTo>
                      <a:pt x="1896" y="4434"/>
                    </a:lnTo>
                    <a:lnTo>
                      <a:pt x="1951" y="4495"/>
                    </a:lnTo>
                    <a:lnTo>
                      <a:pt x="2004" y="4556"/>
                    </a:lnTo>
                    <a:lnTo>
                      <a:pt x="2053" y="4613"/>
                    </a:lnTo>
                    <a:lnTo>
                      <a:pt x="2097" y="4668"/>
                    </a:lnTo>
                    <a:lnTo>
                      <a:pt x="2116" y="4693"/>
                    </a:lnTo>
                    <a:lnTo>
                      <a:pt x="2133" y="4718"/>
                    </a:lnTo>
                    <a:lnTo>
                      <a:pt x="2149" y="4741"/>
                    </a:lnTo>
                    <a:lnTo>
                      <a:pt x="2162" y="4763"/>
                    </a:lnTo>
                    <a:lnTo>
                      <a:pt x="2173" y="4782"/>
                    </a:lnTo>
                    <a:lnTo>
                      <a:pt x="2181" y="4801"/>
                    </a:lnTo>
                    <a:lnTo>
                      <a:pt x="2187" y="4818"/>
                    </a:lnTo>
                    <a:lnTo>
                      <a:pt x="2189" y="4833"/>
                    </a:lnTo>
                    <a:lnTo>
                      <a:pt x="2219" y="4840"/>
                    </a:lnTo>
                    <a:lnTo>
                      <a:pt x="2246" y="4850"/>
                    </a:lnTo>
                    <a:lnTo>
                      <a:pt x="2274" y="4860"/>
                    </a:lnTo>
                    <a:lnTo>
                      <a:pt x="2300" y="4872"/>
                    </a:lnTo>
                    <a:lnTo>
                      <a:pt x="2327" y="4886"/>
                    </a:lnTo>
                    <a:lnTo>
                      <a:pt x="2352" y="4900"/>
                    </a:lnTo>
                    <a:lnTo>
                      <a:pt x="2377" y="4915"/>
                    </a:lnTo>
                    <a:lnTo>
                      <a:pt x="2402" y="4932"/>
                    </a:lnTo>
                    <a:lnTo>
                      <a:pt x="2426" y="4950"/>
                    </a:lnTo>
                    <a:lnTo>
                      <a:pt x="2449" y="4968"/>
                    </a:lnTo>
                    <a:lnTo>
                      <a:pt x="2473" y="4987"/>
                    </a:lnTo>
                    <a:lnTo>
                      <a:pt x="2497" y="5007"/>
                    </a:lnTo>
                    <a:lnTo>
                      <a:pt x="2542" y="5050"/>
                    </a:lnTo>
                    <a:lnTo>
                      <a:pt x="2589" y="5093"/>
                    </a:lnTo>
                    <a:lnTo>
                      <a:pt x="2635" y="5139"/>
                    </a:lnTo>
                    <a:lnTo>
                      <a:pt x="2682" y="5185"/>
                    </a:lnTo>
                    <a:lnTo>
                      <a:pt x="2729" y="5231"/>
                    </a:lnTo>
                    <a:lnTo>
                      <a:pt x="2780" y="5278"/>
                    </a:lnTo>
                    <a:lnTo>
                      <a:pt x="2806" y="5300"/>
                    </a:lnTo>
                    <a:lnTo>
                      <a:pt x="2832" y="5322"/>
                    </a:lnTo>
                    <a:lnTo>
                      <a:pt x="2858" y="5344"/>
                    </a:lnTo>
                    <a:lnTo>
                      <a:pt x="2887" y="5366"/>
                    </a:lnTo>
                    <a:lnTo>
                      <a:pt x="2914" y="5387"/>
                    </a:lnTo>
                    <a:lnTo>
                      <a:pt x="2944" y="5407"/>
                    </a:lnTo>
                    <a:lnTo>
                      <a:pt x="2975" y="5427"/>
                    </a:lnTo>
                    <a:lnTo>
                      <a:pt x="3005" y="5445"/>
                    </a:lnTo>
                    <a:lnTo>
                      <a:pt x="3033" y="5462"/>
                    </a:lnTo>
                    <a:lnTo>
                      <a:pt x="3058" y="5478"/>
                    </a:lnTo>
                    <a:lnTo>
                      <a:pt x="3083" y="5496"/>
                    </a:lnTo>
                    <a:lnTo>
                      <a:pt x="3106" y="5515"/>
                    </a:lnTo>
                    <a:lnTo>
                      <a:pt x="3152" y="5553"/>
                    </a:lnTo>
                    <a:lnTo>
                      <a:pt x="3197" y="5592"/>
                    </a:lnTo>
                    <a:lnTo>
                      <a:pt x="3220" y="5611"/>
                    </a:lnTo>
                    <a:lnTo>
                      <a:pt x="3244" y="5631"/>
                    </a:lnTo>
                    <a:lnTo>
                      <a:pt x="3270" y="5651"/>
                    </a:lnTo>
                    <a:lnTo>
                      <a:pt x="3295" y="5670"/>
                    </a:lnTo>
                    <a:lnTo>
                      <a:pt x="3324" y="5690"/>
                    </a:lnTo>
                    <a:lnTo>
                      <a:pt x="3353" y="5709"/>
                    </a:lnTo>
                    <a:lnTo>
                      <a:pt x="3385" y="5728"/>
                    </a:lnTo>
                    <a:lnTo>
                      <a:pt x="3419" y="5745"/>
                    </a:lnTo>
                    <a:lnTo>
                      <a:pt x="3489" y="5780"/>
                    </a:lnTo>
                    <a:lnTo>
                      <a:pt x="3564" y="5813"/>
                    </a:lnTo>
                    <a:lnTo>
                      <a:pt x="3643" y="5844"/>
                    </a:lnTo>
                    <a:lnTo>
                      <a:pt x="3727" y="5876"/>
                    </a:lnTo>
                    <a:lnTo>
                      <a:pt x="3814" y="5905"/>
                    </a:lnTo>
                    <a:lnTo>
                      <a:pt x="3905" y="5934"/>
                    </a:lnTo>
                    <a:lnTo>
                      <a:pt x="4001" y="5962"/>
                    </a:lnTo>
                    <a:lnTo>
                      <a:pt x="4099" y="5988"/>
                    </a:lnTo>
                    <a:lnTo>
                      <a:pt x="4200" y="6015"/>
                    </a:lnTo>
                    <a:lnTo>
                      <a:pt x="4304" y="6039"/>
                    </a:lnTo>
                    <a:lnTo>
                      <a:pt x="4410" y="6063"/>
                    </a:lnTo>
                    <a:lnTo>
                      <a:pt x="4518" y="6085"/>
                    </a:lnTo>
                    <a:lnTo>
                      <a:pt x="4627" y="6107"/>
                    </a:lnTo>
                    <a:lnTo>
                      <a:pt x="4738" y="6127"/>
                    </a:lnTo>
                    <a:lnTo>
                      <a:pt x="4849" y="6146"/>
                    </a:lnTo>
                    <a:lnTo>
                      <a:pt x="4961" y="6165"/>
                    </a:lnTo>
                    <a:lnTo>
                      <a:pt x="5074" y="6182"/>
                    </a:lnTo>
                    <a:lnTo>
                      <a:pt x="5186" y="6198"/>
                    </a:lnTo>
                    <a:lnTo>
                      <a:pt x="5298" y="6213"/>
                    </a:lnTo>
                    <a:lnTo>
                      <a:pt x="5410" y="6227"/>
                    </a:lnTo>
                    <a:lnTo>
                      <a:pt x="5521" y="6240"/>
                    </a:lnTo>
                    <a:lnTo>
                      <a:pt x="5631" y="6252"/>
                    </a:lnTo>
                    <a:lnTo>
                      <a:pt x="5739" y="6263"/>
                    </a:lnTo>
                    <a:lnTo>
                      <a:pt x="5845" y="6272"/>
                    </a:lnTo>
                    <a:lnTo>
                      <a:pt x="5949" y="6281"/>
                    </a:lnTo>
                    <a:lnTo>
                      <a:pt x="6051" y="6288"/>
                    </a:lnTo>
                    <a:lnTo>
                      <a:pt x="6150" y="6294"/>
                    </a:lnTo>
                    <a:lnTo>
                      <a:pt x="6247" y="6300"/>
                    </a:lnTo>
                    <a:lnTo>
                      <a:pt x="6339" y="6304"/>
                    </a:lnTo>
                    <a:lnTo>
                      <a:pt x="6429" y="6307"/>
                    </a:lnTo>
                    <a:lnTo>
                      <a:pt x="6513" y="6308"/>
                    </a:lnTo>
                    <a:lnTo>
                      <a:pt x="6594" y="6309"/>
                    </a:lnTo>
                    <a:lnTo>
                      <a:pt x="6567" y="6290"/>
                    </a:lnTo>
                    <a:lnTo>
                      <a:pt x="6531" y="6271"/>
                    </a:lnTo>
                    <a:lnTo>
                      <a:pt x="6487" y="6250"/>
                    </a:lnTo>
                    <a:lnTo>
                      <a:pt x="6433" y="6229"/>
                    </a:lnTo>
                    <a:lnTo>
                      <a:pt x="6371" y="6208"/>
                    </a:lnTo>
                    <a:lnTo>
                      <a:pt x="6304" y="6185"/>
                    </a:lnTo>
                    <a:lnTo>
                      <a:pt x="6229" y="6162"/>
                    </a:lnTo>
                    <a:lnTo>
                      <a:pt x="6148" y="6138"/>
                    </a:lnTo>
                    <a:lnTo>
                      <a:pt x="5973" y="6087"/>
                    </a:lnTo>
                    <a:lnTo>
                      <a:pt x="5783" y="6035"/>
                    </a:lnTo>
                    <a:lnTo>
                      <a:pt x="5584" y="5979"/>
                    </a:lnTo>
                    <a:lnTo>
                      <a:pt x="5381" y="5921"/>
                    </a:lnTo>
                    <a:lnTo>
                      <a:pt x="5279" y="5892"/>
                    </a:lnTo>
                    <a:lnTo>
                      <a:pt x="5179" y="5861"/>
                    </a:lnTo>
                    <a:lnTo>
                      <a:pt x="5080" y="5831"/>
                    </a:lnTo>
                    <a:lnTo>
                      <a:pt x="4984" y="5800"/>
                    </a:lnTo>
                    <a:lnTo>
                      <a:pt x="4890" y="5769"/>
                    </a:lnTo>
                    <a:lnTo>
                      <a:pt x="4801" y="5736"/>
                    </a:lnTo>
                    <a:lnTo>
                      <a:pt x="4715" y="5703"/>
                    </a:lnTo>
                    <a:lnTo>
                      <a:pt x="4636" y="5671"/>
                    </a:lnTo>
                    <a:lnTo>
                      <a:pt x="4561" y="5638"/>
                    </a:lnTo>
                    <a:lnTo>
                      <a:pt x="4493" y="5605"/>
                    </a:lnTo>
                    <a:lnTo>
                      <a:pt x="4433" y="5571"/>
                    </a:lnTo>
                    <a:lnTo>
                      <a:pt x="4380" y="5537"/>
                    </a:lnTo>
                    <a:lnTo>
                      <a:pt x="4336" y="5503"/>
                    </a:lnTo>
                    <a:lnTo>
                      <a:pt x="4301" y="5468"/>
                    </a:lnTo>
                    <a:lnTo>
                      <a:pt x="4275" y="5433"/>
                    </a:lnTo>
                    <a:lnTo>
                      <a:pt x="4261" y="5399"/>
                    </a:lnTo>
                    <a:lnTo>
                      <a:pt x="4148" y="5399"/>
                    </a:lnTo>
                    <a:lnTo>
                      <a:pt x="4135" y="5398"/>
                    </a:lnTo>
                    <a:lnTo>
                      <a:pt x="4122" y="5394"/>
                    </a:lnTo>
                    <a:lnTo>
                      <a:pt x="4108" y="5391"/>
                    </a:lnTo>
                    <a:lnTo>
                      <a:pt x="4095" y="5385"/>
                    </a:lnTo>
                    <a:lnTo>
                      <a:pt x="4081" y="5379"/>
                    </a:lnTo>
                    <a:lnTo>
                      <a:pt x="4066" y="5371"/>
                    </a:lnTo>
                    <a:lnTo>
                      <a:pt x="4051" y="5362"/>
                    </a:lnTo>
                    <a:lnTo>
                      <a:pt x="4036" y="5352"/>
                    </a:lnTo>
                    <a:lnTo>
                      <a:pt x="3972" y="5305"/>
                    </a:lnTo>
                    <a:lnTo>
                      <a:pt x="3901" y="5250"/>
                    </a:lnTo>
                    <a:lnTo>
                      <a:pt x="3863" y="5222"/>
                    </a:lnTo>
                    <a:lnTo>
                      <a:pt x="3824" y="5196"/>
                    </a:lnTo>
                    <a:lnTo>
                      <a:pt x="3803" y="5182"/>
                    </a:lnTo>
                    <a:lnTo>
                      <a:pt x="3782" y="5170"/>
                    </a:lnTo>
                    <a:lnTo>
                      <a:pt x="3760" y="5158"/>
                    </a:lnTo>
                    <a:lnTo>
                      <a:pt x="3738" y="5147"/>
                    </a:lnTo>
                    <a:lnTo>
                      <a:pt x="3716" y="5137"/>
                    </a:lnTo>
                    <a:lnTo>
                      <a:pt x="3693" y="5127"/>
                    </a:lnTo>
                    <a:lnTo>
                      <a:pt x="3670" y="5119"/>
                    </a:lnTo>
                    <a:lnTo>
                      <a:pt x="3646" y="5113"/>
                    </a:lnTo>
                    <a:lnTo>
                      <a:pt x="3622" y="5106"/>
                    </a:lnTo>
                    <a:lnTo>
                      <a:pt x="3597" y="5102"/>
                    </a:lnTo>
                    <a:lnTo>
                      <a:pt x="3571" y="5099"/>
                    </a:lnTo>
                    <a:lnTo>
                      <a:pt x="3545" y="5098"/>
                    </a:lnTo>
                    <a:lnTo>
                      <a:pt x="3542" y="5081"/>
                    </a:lnTo>
                    <a:lnTo>
                      <a:pt x="3535" y="5064"/>
                    </a:lnTo>
                    <a:lnTo>
                      <a:pt x="3525" y="5045"/>
                    </a:lnTo>
                    <a:lnTo>
                      <a:pt x="3512" y="5025"/>
                    </a:lnTo>
                    <a:lnTo>
                      <a:pt x="3497" y="5005"/>
                    </a:lnTo>
                    <a:lnTo>
                      <a:pt x="3478" y="4983"/>
                    </a:lnTo>
                    <a:lnTo>
                      <a:pt x="3458" y="4960"/>
                    </a:lnTo>
                    <a:lnTo>
                      <a:pt x="3436" y="4937"/>
                    </a:lnTo>
                    <a:lnTo>
                      <a:pt x="3410" y="4913"/>
                    </a:lnTo>
                    <a:lnTo>
                      <a:pt x="3384" y="4889"/>
                    </a:lnTo>
                    <a:lnTo>
                      <a:pt x="3357" y="4863"/>
                    </a:lnTo>
                    <a:lnTo>
                      <a:pt x="3327" y="4838"/>
                    </a:lnTo>
                    <a:lnTo>
                      <a:pt x="3265" y="4787"/>
                    </a:lnTo>
                    <a:lnTo>
                      <a:pt x="3200" y="4736"/>
                    </a:lnTo>
                    <a:lnTo>
                      <a:pt x="3133" y="4686"/>
                    </a:lnTo>
                    <a:lnTo>
                      <a:pt x="3066" y="4636"/>
                    </a:lnTo>
                    <a:lnTo>
                      <a:pt x="3001" y="4589"/>
                    </a:lnTo>
                    <a:lnTo>
                      <a:pt x="2939" y="4546"/>
                    </a:lnTo>
                    <a:lnTo>
                      <a:pt x="2882" y="4506"/>
                    </a:lnTo>
                    <a:lnTo>
                      <a:pt x="2831" y="4471"/>
                    </a:lnTo>
                    <a:lnTo>
                      <a:pt x="2788" y="4442"/>
                    </a:lnTo>
                    <a:lnTo>
                      <a:pt x="2754" y="4420"/>
                    </a:lnTo>
                    <a:lnTo>
                      <a:pt x="2559" y="4527"/>
                    </a:lnTo>
                    <a:lnTo>
                      <a:pt x="2718" y="4347"/>
                    </a:lnTo>
                    <a:lnTo>
                      <a:pt x="2693" y="4330"/>
                    </a:lnTo>
                    <a:lnTo>
                      <a:pt x="2669" y="4313"/>
                    </a:lnTo>
                    <a:lnTo>
                      <a:pt x="2643" y="4293"/>
                    </a:lnTo>
                    <a:lnTo>
                      <a:pt x="2615" y="4272"/>
                    </a:lnTo>
                    <a:lnTo>
                      <a:pt x="2588" y="4248"/>
                    </a:lnTo>
                    <a:lnTo>
                      <a:pt x="2559" y="4223"/>
                    </a:lnTo>
                    <a:lnTo>
                      <a:pt x="2530" y="4198"/>
                    </a:lnTo>
                    <a:lnTo>
                      <a:pt x="2499" y="4171"/>
                    </a:lnTo>
                    <a:lnTo>
                      <a:pt x="2438" y="4114"/>
                    </a:lnTo>
                    <a:lnTo>
                      <a:pt x="2375" y="4053"/>
                    </a:lnTo>
                    <a:lnTo>
                      <a:pt x="2312" y="3990"/>
                    </a:lnTo>
                    <a:lnTo>
                      <a:pt x="2248" y="3925"/>
                    </a:lnTo>
                    <a:lnTo>
                      <a:pt x="2187" y="3859"/>
                    </a:lnTo>
                    <a:lnTo>
                      <a:pt x="2128" y="3793"/>
                    </a:lnTo>
                    <a:lnTo>
                      <a:pt x="2071" y="3727"/>
                    </a:lnTo>
                    <a:lnTo>
                      <a:pt x="2018" y="3664"/>
                    </a:lnTo>
                    <a:lnTo>
                      <a:pt x="1992" y="3632"/>
                    </a:lnTo>
                    <a:lnTo>
                      <a:pt x="1969" y="3602"/>
                    </a:lnTo>
                    <a:lnTo>
                      <a:pt x="1947" y="3572"/>
                    </a:lnTo>
                    <a:lnTo>
                      <a:pt x="1926" y="3544"/>
                    </a:lnTo>
                    <a:lnTo>
                      <a:pt x="1907" y="3517"/>
                    </a:lnTo>
                    <a:lnTo>
                      <a:pt x="1889" y="3489"/>
                    </a:lnTo>
                    <a:lnTo>
                      <a:pt x="1873" y="3464"/>
                    </a:lnTo>
                    <a:lnTo>
                      <a:pt x="1859" y="3441"/>
                    </a:lnTo>
                    <a:lnTo>
                      <a:pt x="1839" y="3407"/>
                    </a:lnTo>
                    <a:lnTo>
                      <a:pt x="1819" y="3375"/>
                    </a:lnTo>
                    <a:lnTo>
                      <a:pt x="1799" y="3342"/>
                    </a:lnTo>
                    <a:lnTo>
                      <a:pt x="1777" y="3309"/>
                    </a:lnTo>
                    <a:lnTo>
                      <a:pt x="1731" y="3243"/>
                    </a:lnTo>
                    <a:lnTo>
                      <a:pt x="1684" y="3176"/>
                    </a:lnTo>
                    <a:lnTo>
                      <a:pt x="1636" y="3110"/>
                    </a:lnTo>
                    <a:lnTo>
                      <a:pt x="1587" y="3043"/>
                    </a:lnTo>
                    <a:lnTo>
                      <a:pt x="1540" y="2974"/>
                    </a:lnTo>
                    <a:lnTo>
                      <a:pt x="1493" y="2906"/>
                    </a:lnTo>
                    <a:lnTo>
                      <a:pt x="1474" y="2875"/>
                    </a:lnTo>
                    <a:lnTo>
                      <a:pt x="1455" y="2841"/>
                    </a:lnTo>
                    <a:lnTo>
                      <a:pt x="1436" y="2804"/>
                    </a:lnTo>
                    <a:lnTo>
                      <a:pt x="1417" y="2764"/>
                    </a:lnTo>
                    <a:lnTo>
                      <a:pt x="1378" y="2681"/>
                    </a:lnTo>
                    <a:lnTo>
                      <a:pt x="1336" y="2597"/>
                    </a:lnTo>
                    <a:lnTo>
                      <a:pt x="1314" y="2556"/>
                    </a:lnTo>
                    <a:lnTo>
                      <a:pt x="1292" y="2517"/>
                    </a:lnTo>
                    <a:lnTo>
                      <a:pt x="1281" y="2498"/>
                    </a:lnTo>
                    <a:lnTo>
                      <a:pt x="1269" y="2480"/>
                    </a:lnTo>
                    <a:lnTo>
                      <a:pt x="1256" y="2463"/>
                    </a:lnTo>
                    <a:lnTo>
                      <a:pt x="1245" y="2446"/>
                    </a:lnTo>
                    <a:lnTo>
                      <a:pt x="1232" y="2432"/>
                    </a:lnTo>
                    <a:lnTo>
                      <a:pt x="1219" y="2418"/>
                    </a:lnTo>
                    <a:lnTo>
                      <a:pt x="1207" y="2404"/>
                    </a:lnTo>
                    <a:lnTo>
                      <a:pt x="1194" y="2393"/>
                    </a:lnTo>
                    <a:lnTo>
                      <a:pt x="1180" y="2382"/>
                    </a:lnTo>
                    <a:lnTo>
                      <a:pt x="1166" y="2373"/>
                    </a:lnTo>
                    <a:lnTo>
                      <a:pt x="1153" y="2365"/>
                    </a:lnTo>
                    <a:lnTo>
                      <a:pt x="1138" y="2359"/>
                    </a:lnTo>
                    <a:lnTo>
                      <a:pt x="1138" y="2247"/>
                    </a:lnTo>
                    <a:lnTo>
                      <a:pt x="1125" y="2220"/>
                    </a:lnTo>
                    <a:lnTo>
                      <a:pt x="1090" y="2148"/>
                    </a:lnTo>
                    <a:lnTo>
                      <a:pt x="1034" y="2037"/>
                    </a:lnTo>
                    <a:lnTo>
                      <a:pt x="963" y="1895"/>
                    </a:lnTo>
                    <a:lnTo>
                      <a:pt x="878" y="1725"/>
                    </a:lnTo>
                    <a:lnTo>
                      <a:pt x="783" y="1537"/>
                    </a:lnTo>
                    <a:lnTo>
                      <a:pt x="681" y="1335"/>
                    </a:lnTo>
                    <a:lnTo>
                      <a:pt x="576" y="1127"/>
                    </a:lnTo>
                    <a:lnTo>
                      <a:pt x="471" y="919"/>
                    </a:lnTo>
                    <a:lnTo>
                      <a:pt x="368" y="717"/>
                    </a:lnTo>
                    <a:lnTo>
                      <a:pt x="272" y="528"/>
                    </a:lnTo>
                    <a:lnTo>
                      <a:pt x="185" y="357"/>
                    </a:lnTo>
                    <a:lnTo>
                      <a:pt x="112" y="213"/>
                    </a:lnTo>
                    <a:lnTo>
                      <a:pt x="54" y="102"/>
                    </a:lnTo>
                    <a:lnTo>
                      <a:pt x="16" y="28"/>
                    </a:lnTo>
                    <a:lnTo>
                      <a:pt x="0" y="0"/>
                    </a:lnTo>
                    <a:lnTo>
                      <a:pt x="30" y="116"/>
                    </a:lnTo>
                    <a:lnTo>
                      <a:pt x="59" y="232"/>
                    </a:lnTo>
                    <a:lnTo>
                      <a:pt x="88" y="349"/>
                    </a:lnTo>
                    <a:lnTo>
                      <a:pt x="116" y="466"/>
                    </a:lnTo>
                    <a:lnTo>
                      <a:pt x="172" y="699"/>
                    </a:lnTo>
                    <a:lnTo>
                      <a:pt x="228" y="933"/>
                    </a:lnTo>
                    <a:lnTo>
                      <a:pt x="283" y="1166"/>
                    </a:lnTo>
                    <a:lnTo>
                      <a:pt x="341" y="1399"/>
                    </a:lnTo>
                    <a:lnTo>
                      <a:pt x="369" y="1515"/>
                    </a:lnTo>
                    <a:lnTo>
                      <a:pt x="399" y="1631"/>
                    </a:lnTo>
                    <a:lnTo>
                      <a:pt x="429" y="1746"/>
                    </a:lnTo>
                    <a:lnTo>
                      <a:pt x="460" y="1862"/>
                    </a:lnTo>
                    <a:lnTo>
                      <a:pt x="492" y="1977"/>
                    </a:lnTo>
                    <a:lnTo>
                      <a:pt x="526" y="2090"/>
                    </a:lnTo>
                    <a:lnTo>
                      <a:pt x="559" y="2205"/>
                    </a:lnTo>
                    <a:lnTo>
                      <a:pt x="594" y="2317"/>
                    </a:lnTo>
                    <a:lnTo>
                      <a:pt x="631" y="2431"/>
                    </a:lnTo>
                    <a:lnTo>
                      <a:pt x="669" y="2542"/>
                    </a:lnTo>
                    <a:lnTo>
                      <a:pt x="709" y="2654"/>
                    </a:lnTo>
                    <a:lnTo>
                      <a:pt x="750" y="2765"/>
                    </a:lnTo>
                    <a:lnTo>
                      <a:pt x="792" y="2874"/>
                    </a:lnTo>
                    <a:lnTo>
                      <a:pt x="836" y="2984"/>
                    </a:lnTo>
                    <a:lnTo>
                      <a:pt x="883" y="3092"/>
                    </a:lnTo>
                    <a:lnTo>
                      <a:pt x="932" y="3200"/>
                    </a:lnTo>
                    <a:lnTo>
                      <a:pt x="982" y="3306"/>
                    </a:lnTo>
                    <a:lnTo>
                      <a:pt x="1035" y="3413"/>
                    </a:lnTo>
                    <a:lnTo>
                      <a:pt x="1090" y="3517"/>
                    </a:lnTo>
                    <a:lnTo>
                      <a:pt x="1148" y="3621"/>
                    </a:lnTo>
                    <a:close/>
                  </a:path>
                </a:pathLst>
              </a:custGeom>
              <a:solidFill>
                <a:srgbClr val="6DC9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Freeform 81"/>
              <p:cNvSpPr>
                <a:spLocks/>
              </p:cNvSpPr>
              <p:nvPr/>
            </p:nvSpPr>
            <p:spPr bwMode="auto">
              <a:xfrm>
                <a:off x="773" y="919"/>
                <a:ext cx="146" cy="108"/>
              </a:xfrm>
              <a:custGeom>
                <a:avLst/>
                <a:gdLst>
                  <a:gd name="T0" fmla="*/ 4 w 1321"/>
                  <a:gd name="T1" fmla="*/ 721 h 970"/>
                  <a:gd name="T2" fmla="*/ 33 w 1321"/>
                  <a:gd name="T3" fmla="*/ 819 h 970"/>
                  <a:gd name="T4" fmla="*/ 87 w 1321"/>
                  <a:gd name="T5" fmla="*/ 890 h 970"/>
                  <a:gd name="T6" fmla="*/ 162 w 1321"/>
                  <a:gd name="T7" fmla="*/ 939 h 970"/>
                  <a:gd name="T8" fmla="*/ 254 w 1321"/>
                  <a:gd name="T9" fmla="*/ 965 h 970"/>
                  <a:gd name="T10" fmla="*/ 361 w 1321"/>
                  <a:gd name="T11" fmla="*/ 970 h 970"/>
                  <a:gd name="T12" fmla="*/ 476 w 1321"/>
                  <a:gd name="T13" fmla="*/ 958 h 970"/>
                  <a:gd name="T14" fmla="*/ 599 w 1321"/>
                  <a:gd name="T15" fmla="*/ 928 h 970"/>
                  <a:gd name="T16" fmla="*/ 721 w 1321"/>
                  <a:gd name="T17" fmla="*/ 883 h 970"/>
                  <a:gd name="T18" fmla="*/ 844 w 1321"/>
                  <a:gd name="T19" fmla="*/ 825 h 970"/>
                  <a:gd name="T20" fmla="*/ 959 w 1321"/>
                  <a:gd name="T21" fmla="*/ 755 h 970"/>
                  <a:gd name="T22" fmla="*/ 1066 w 1321"/>
                  <a:gd name="T23" fmla="*/ 676 h 970"/>
                  <a:gd name="T24" fmla="*/ 1159 w 1321"/>
                  <a:gd name="T25" fmla="*/ 589 h 970"/>
                  <a:gd name="T26" fmla="*/ 1234 w 1321"/>
                  <a:gd name="T27" fmla="*/ 495 h 970"/>
                  <a:gd name="T28" fmla="*/ 1288 w 1321"/>
                  <a:gd name="T29" fmla="*/ 397 h 970"/>
                  <a:gd name="T30" fmla="*/ 1318 w 1321"/>
                  <a:gd name="T31" fmla="*/ 296 h 970"/>
                  <a:gd name="T32" fmla="*/ 1318 w 1321"/>
                  <a:gd name="T33" fmla="*/ 201 h 970"/>
                  <a:gd name="T34" fmla="*/ 1289 w 1321"/>
                  <a:gd name="T35" fmla="*/ 125 h 970"/>
                  <a:gd name="T36" fmla="*/ 1235 w 1321"/>
                  <a:gd name="T37" fmla="*/ 67 h 970"/>
                  <a:gd name="T38" fmla="*/ 1160 w 1321"/>
                  <a:gd name="T39" fmla="*/ 28 h 970"/>
                  <a:gd name="T40" fmla="*/ 1067 w 1321"/>
                  <a:gd name="T41" fmla="*/ 6 h 970"/>
                  <a:gd name="T42" fmla="*/ 961 w 1321"/>
                  <a:gd name="T43" fmla="*/ 0 h 970"/>
                  <a:gd name="T44" fmla="*/ 845 w 1321"/>
                  <a:gd name="T45" fmla="*/ 9 h 970"/>
                  <a:gd name="T46" fmla="*/ 723 w 1321"/>
                  <a:gd name="T47" fmla="*/ 32 h 970"/>
                  <a:gd name="T48" fmla="*/ 600 w 1321"/>
                  <a:gd name="T49" fmla="*/ 68 h 970"/>
                  <a:gd name="T50" fmla="*/ 478 w 1321"/>
                  <a:gd name="T51" fmla="*/ 117 h 970"/>
                  <a:gd name="T52" fmla="*/ 362 w 1321"/>
                  <a:gd name="T53" fmla="*/ 176 h 970"/>
                  <a:gd name="T54" fmla="*/ 256 w 1321"/>
                  <a:gd name="T55" fmla="*/ 246 h 970"/>
                  <a:gd name="T56" fmla="*/ 163 w 1321"/>
                  <a:gd name="T57" fmla="*/ 325 h 970"/>
                  <a:gd name="T58" fmla="*/ 87 w 1321"/>
                  <a:gd name="T59" fmla="*/ 413 h 970"/>
                  <a:gd name="T60" fmla="*/ 33 w 1321"/>
                  <a:gd name="T61" fmla="*/ 508 h 970"/>
                  <a:gd name="T62" fmla="*/ 4 w 1321"/>
                  <a:gd name="T63" fmla="*/ 609 h 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21" h="970">
                    <a:moveTo>
                      <a:pt x="0" y="661"/>
                    </a:moveTo>
                    <a:lnTo>
                      <a:pt x="4" y="721"/>
                    </a:lnTo>
                    <a:lnTo>
                      <a:pt x="15" y="773"/>
                    </a:lnTo>
                    <a:lnTo>
                      <a:pt x="33" y="819"/>
                    </a:lnTo>
                    <a:lnTo>
                      <a:pt x="57" y="858"/>
                    </a:lnTo>
                    <a:lnTo>
                      <a:pt x="87" y="890"/>
                    </a:lnTo>
                    <a:lnTo>
                      <a:pt x="122" y="918"/>
                    </a:lnTo>
                    <a:lnTo>
                      <a:pt x="162" y="939"/>
                    </a:lnTo>
                    <a:lnTo>
                      <a:pt x="206" y="954"/>
                    </a:lnTo>
                    <a:lnTo>
                      <a:pt x="254" y="965"/>
                    </a:lnTo>
                    <a:lnTo>
                      <a:pt x="306" y="970"/>
                    </a:lnTo>
                    <a:lnTo>
                      <a:pt x="361" y="970"/>
                    </a:lnTo>
                    <a:lnTo>
                      <a:pt x="418" y="966"/>
                    </a:lnTo>
                    <a:lnTo>
                      <a:pt x="476" y="958"/>
                    </a:lnTo>
                    <a:lnTo>
                      <a:pt x="537" y="945"/>
                    </a:lnTo>
                    <a:lnTo>
                      <a:pt x="599" y="928"/>
                    </a:lnTo>
                    <a:lnTo>
                      <a:pt x="660" y="907"/>
                    </a:lnTo>
                    <a:lnTo>
                      <a:pt x="721" y="883"/>
                    </a:lnTo>
                    <a:lnTo>
                      <a:pt x="784" y="856"/>
                    </a:lnTo>
                    <a:lnTo>
                      <a:pt x="844" y="825"/>
                    </a:lnTo>
                    <a:lnTo>
                      <a:pt x="902" y="791"/>
                    </a:lnTo>
                    <a:lnTo>
                      <a:pt x="959" y="755"/>
                    </a:lnTo>
                    <a:lnTo>
                      <a:pt x="1014" y="717"/>
                    </a:lnTo>
                    <a:lnTo>
                      <a:pt x="1066" y="676"/>
                    </a:lnTo>
                    <a:lnTo>
                      <a:pt x="1115" y="633"/>
                    </a:lnTo>
                    <a:lnTo>
                      <a:pt x="1159" y="589"/>
                    </a:lnTo>
                    <a:lnTo>
                      <a:pt x="1199" y="542"/>
                    </a:lnTo>
                    <a:lnTo>
                      <a:pt x="1234" y="495"/>
                    </a:lnTo>
                    <a:lnTo>
                      <a:pt x="1264" y="447"/>
                    </a:lnTo>
                    <a:lnTo>
                      <a:pt x="1288" y="397"/>
                    </a:lnTo>
                    <a:lnTo>
                      <a:pt x="1306" y="347"/>
                    </a:lnTo>
                    <a:lnTo>
                      <a:pt x="1318" y="296"/>
                    </a:lnTo>
                    <a:lnTo>
                      <a:pt x="1321" y="246"/>
                    </a:lnTo>
                    <a:lnTo>
                      <a:pt x="1318" y="201"/>
                    </a:lnTo>
                    <a:lnTo>
                      <a:pt x="1307" y="161"/>
                    </a:lnTo>
                    <a:lnTo>
                      <a:pt x="1289" y="125"/>
                    </a:lnTo>
                    <a:lnTo>
                      <a:pt x="1265" y="93"/>
                    </a:lnTo>
                    <a:lnTo>
                      <a:pt x="1235" y="67"/>
                    </a:lnTo>
                    <a:lnTo>
                      <a:pt x="1199" y="46"/>
                    </a:lnTo>
                    <a:lnTo>
                      <a:pt x="1160" y="28"/>
                    </a:lnTo>
                    <a:lnTo>
                      <a:pt x="1116" y="16"/>
                    </a:lnTo>
                    <a:lnTo>
                      <a:pt x="1067" y="6"/>
                    </a:lnTo>
                    <a:lnTo>
                      <a:pt x="1015" y="1"/>
                    </a:lnTo>
                    <a:lnTo>
                      <a:pt x="961" y="0"/>
                    </a:lnTo>
                    <a:lnTo>
                      <a:pt x="904" y="3"/>
                    </a:lnTo>
                    <a:lnTo>
                      <a:pt x="845" y="9"/>
                    </a:lnTo>
                    <a:lnTo>
                      <a:pt x="785" y="19"/>
                    </a:lnTo>
                    <a:lnTo>
                      <a:pt x="723" y="32"/>
                    </a:lnTo>
                    <a:lnTo>
                      <a:pt x="661" y="48"/>
                    </a:lnTo>
                    <a:lnTo>
                      <a:pt x="600" y="68"/>
                    </a:lnTo>
                    <a:lnTo>
                      <a:pt x="538" y="91"/>
                    </a:lnTo>
                    <a:lnTo>
                      <a:pt x="478" y="117"/>
                    </a:lnTo>
                    <a:lnTo>
                      <a:pt x="419" y="145"/>
                    </a:lnTo>
                    <a:lnTo>
                      <a:pt x="362" y="176"/>
                    </a:lnTo>
                    <a:lnTo>
                      <a:pt x="307" y="210"/>
                    </a:lnTo>
                    <a:lnTo>
                      <a:pt x="256" y="246"/>
                    </a:lnTo>
                    <a:lnTo>
                      <a:pt x="207" y="285"/>
                    </a:lnTo>
                    <a:lnTo>
                      <a:pt x="163" y="325"/>
                    </a:lnTo>
                    <a:lnTo>
                      <a:pt x="123" y="368"/>
                    </a:lnTo>
                    <a:lnTo>
                      <a:pt x="87" y="413"/>
                    </a:lnTo>
                    <a:lnTo>
                      <a:pt x="57" y="459"/>
                    </a:lnTo>
                    <a:lnTo>
                      <a:pt x="33" y="508"/>
                    </a:lnTo>
                    <a:lnTo>
                      <a:pt x="15" y="557"/>
                    </a:lnTo>
                    <a:lnTo>
                      <a:pt x="4" y="609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" name="Freeform 82"/>
              <p:cNvSpPr>
                <a:spLocks noEditPoints="1"/>
              </p:cNvSpPr>
              <p:nvPr/>
            </p:nvSpPr>
            <p:spPr bwMode="auto">
              <a:xfrm>
                <a:off x="567" y="510"/>
                <a:ext cx="624" cy="448"/>
              </a:xfrm>
              <a:custGeom>
                <a:avLst/>
                <a:gdLst>
                  <a:gd name="T0" fmla="*/ 2743 w 5615"/>
                  <a:gd name="T1" fmla="*/ 808 h 4027"/>
                  <a:gd name="T2" fmla="*/ 3039 w 5615"/>
                  <a:gd name="T3" fmla="*/ 512 h 4027"/>
                  <a:gd name="T4" fmla="*/ 3410 w 5615"/>
                  <a:gd name="T5" fmla="*/ 308 h 4027"/>
                  <a:gd name="T6" fmla="*/ 3908 w 5615"/>
                  <a:gd name="T7" fmla="*/ 272 h 4027"/>
                  <a:gd name="T8" fmla="*/ 4605 w 5615"/>
                  <a:gd name="T9" fmla="*/ 549 h 4027"/>
                  <a:gd name="T10" fmla="*/ 5115 w 5615"/>
                  <a:gd name="T11" fmla="*/ 1109 h 4027"/>
                  <a:gd name="T12" fmla="*/ 5371 w 5615"/>
                  <a:gd name="T13" fmla="*/ 1840 h 4027"/>
                  <a:gd name="T14" fmla="*/ 5349 w 5615"/>
                  <a:gd name="T15" fmla="*/ 2519 h 4027"/>
                  <a:gd name="T16" fmla="*/ 5094 w 5615"/>
                  <a:gd name="T17" fmla="*/ 3111 h 4027"/>
                  <a:gd name="T18" fmla="*/ 4631 w 5615"/>
                  <a:gd name="T19" fmla="*/ 3520 h 4027"/>
                  <a:gd name="T20" fmla="*/ 3993 w 5615"/>
                  <a:gd name="T21" fmla="*/ 3671 h 4027"/>
                  <a:gd name="T22" fmla="*/ 3379 w 5615"/>
                  <a:gd name="T23" fmla="*/ 3497 h 4027"/>
                  <a:gd name="T24" fmla="*/ 2959 w 5615"/>
                  <a:gd name="T25" fmla="*/ 3133 h 4027"/>
                  <a:gd name="T26" fmla="*/ 2653 w 5615"/>
                  <a:gd name="T27" fmla="*/ 2766 h 4027"/>
                  <a:gd name="T28" fmla="*/ 2499 w 5615"/>
                  <a:gd name="T29" fmla="*/ 2965 h 4027"/>
                  <a:gd name="T30" fmla="*/ 2203 w 5615"/>
                  <a:gd name="T31" fmla="*/ 3325 h 4027"/>
                  <a:gd name="T32" fmla="*/ 1815 w 5615"/>
                  <a:gd name="T33" fmla="*/ 3607 h 4027"/>
                  <a:gd name="T34" fmla="*/ 1317 w 5615"/>
                  <a:gd name="T35" fmla="*/ 3705 h 4027"/>
                  <a:gd name="T36" fmla="*/ 847 w 5615"/>
                  <a:gd name="T37" fmla="*/ 3561 h 4027"/>
                  <a:gd name="T38" fmla="*/ 477 w 5615"/>
                  <a:gd name="T39" fmla="*/ 3198 h 4027"/>
                  <a:gd name="T40" fmla="*/ 262 w 5615"/>
                  <a:gd name="T41" fmla="*/ 2714 h 4027"/>
                  <a:gd name="T42" fmla="*/ 244 w 5615"/>
                  <a:gd name="T43" fmla="*/ 2047 h 4027"/>
                  <a:gd name="T44" fmla="*/ 467 w 5615"/>
                  <a:gd name="T45" fmla="*/ 1373 h 4027"/>
                  <a:gd name="T46" fmla="*/ 909 w 5615"/>
                  <a:gd name="T47" fmla="*/ 837 h 4027"/>
                  <a:gd name="T48" fmla="*/ 1512 w 5615"/>
                  <a:gd name="T49" fmla="*/ 569 h 4027"/>
                  <a:gd name="T50" fmla="*/ 1993 w 5615"/>
                  <a:gd name="T51" fmla="*/ 590 h 4027"/>
                  <a:gd name="T52" fmla="*/ 2275 w 5615"/>
                  <a:gd name="T53" fmla="*/ 727 h 4027"/>
                  <a:gd name="T54" fmla="*/ 2470 w 5615"/>
                  <a:gd name="T55" fmla="*/ 917 h 4027"/>
                  <a:gd name="T56" fmla="*/ 2428 w 5615"/>
                  <a:gd name="T57" fmla="*/ 593 h 4027"/>
                  <a:gd name="T58" fmla="*/ 2079 w 5615"/>
                  <a:gd name="T59" fmla="*/ 379 h 4027"/>
                  <a:gd name="T60" fmla="*/ 1747 w 5615"/>
                  <a:gd name="T61" fmla="*/ 301 h 4027"/>
                  <a:gd name="T62" fmla="*/ 1525 w 5615"/>
                  <a:gd name="T63" fmla="*/ 305 h 4027"/>
                  <a:gd name="T64" fmla="*/ 935 w 5615"/>
                  <a:gd name="T65" fmla="*/ 495 h 4027"/>
                  <a:gd name="T66" fmla="*/ 403 w 5615"/>
                  <a:gd name="T67" fmla="*/ 1048 h 4027"/>
                  <a:gd name="T68" fmla="*/ 71 w 5615"/>
                  <a:gd name="T69" fmla="*/ 1782 h 4027"/>
                  <a:gd name="T70" fmla="*/ 6 w 5615"/>
                  <a:gd name="T71" fmla="*/ 2590 h 4027"/>
                  <a:gd name="T72" fmla="*/ 137 w 5615"/>
                  <a:gd name="T73" fmla="*/ 3151 h 4027"/>
                  <a:gd name="T74" fmla="*/ 437 w 5615"/>
                  <a:gd name="T75" fmla="*/ 3642 h 4027"/>
                  <a:gd name="T76" fmla="*/ 882 w 5615"/>
                  <a:gd name="T77" fmla="*/ 3958 h 4027"/>
                  <a:gd name="T78" fmla="*/ 1383 w 5615"/>
                  <a:gd name="T79" fmla="*/ 4025 h 4027"/>
                  <a:gd name="T80" fmla="*/ 1845 w 5615"/>
                  <a:gd name="T81" fmla="*/ 3907 h 4027"/>
                  <a:gd name="T82" fmla="*/ 2269 w 5615"/>
                  <a:gd name="T83" fmla="*/ 3597 h 4027"/>
                  <a:gd name="T84" fmla="*/ 2628 w 5615"/>
                  <a:gd name="T85" fmla="*/ 3192 h 4027"/>
                  <a:gd name="T86" fmla="*/ 2912 w 5615"/>
                  <a:gd name="T87" fmla="*/ 3568 h 4027"/>
                  <a:gd name="T88" fmla="*/ 3286 w 5615"/>
                  <a:gd name="T89" fmla="*/ 3843 h 4027"/>
                  <a:gd name="T90" fmla="*/ 3840 w 5615"/>
                  <a:gd name="T91" fmla="*/ 3988 h 4027"/>
                  <a:gd name="T92" fmla="*/ 4575 w 5615"/>
                  <a:gd name="T93" fmla="*/ 3944 h 4027"/>
                  <a:gd name="T94" fmla="*/ 5145 w 5615"/>
                  <a:gd name="T95" fmla="*/ 3568 h 4027"/>
                  <a:gd name="T96" fmla="*/ 5495 w 5615"/>
                  <a:gd name="T97" fmla="*/ 2944 h 4027"/>
                  <a:gd name="T98" fmla="*/ 5615 w 5615"/>
                  <a:gd name="T99" fmla="*/ 2175 h 4027"/>
                  <a:gd name="T100" fmla="*/ 5447 w 5615"/>
                  <a:gd name="T101" fmla="*/ 1289 h 4027"/>
                  <a:gd name="T102" fmla="*/ 4981 w 5615"/>
                  <a:gd name="T103" fmla="*/ 539 h 4027"/>
                  <a:gd name="T104" fmla="*/ 4279 w 5615"/>
                  <a:gd name="T105" fmla="*/ 77 h 4027"/>
                  <a:gd name="T106" fmla="*/ 3603 w 5615"/>
                  <a:gd name="T107" fmla="*/ 17 h 4027"/>
                  <a:gd name="T108" fmla="*/ 3177 w 5615"/>
                  <a:gd name="T109" fmla="*/ 162 h 4027"/>
                  <a:gd name="T110" fmla="*/ 2828 w 5615"/>
                  <a:gd name="T111" fmla="*/ 411 h 4027"/>
                  <a:gd name="T112" fmla="*/ 2585 w 5615"/>
                  <a:gd name="T113" fmla="*/ 713 h 4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615" h="4027">
                    <a:moveTo>
                      <a:pt x="2603" y="1084"/>
                    </a:moveTo>
                    <a:lnTo>
                      <a:pt x="2611" y="1051"/>
                    </a:lnTo>
                    <a:lnTo>
                      <a:pt x="2623" y="1018"/>
                    </a:lnTo>
                    <a:lnTo>
                      <a:pt x="2638" y="983"/>
                    </a:lnTo>
                    <a:lnTo>
                      <a:pt x="2654" y="948"/>
                    </a:lnTo>
                    <a:lnTo>
                      <a:pt x="2673" y="914"/>
                    </a:lnTo>
                    <a:lnTo>
                      <a:pt x="2694" y="878"/>
                    </a:lnTo>
                    <a:lnTo>
                      <a:pt x="2717" y="843"/>
                    </a:lnTo>
                    <a:lnTo>
                      <a:pt x="2743" y="808"/>
                    </a:lnTo>
                    <a:lnTo>
                      <a:pt x="2769" y="773"/>
                    </a:lnTo>
                    <a:lnTo>
                      <a:pt x="2798" y="738"/>
                    </a:lnTo>
                    <a:lnTo>
                      <a:pt x="2828" y="703"/>
                    </a:lnTo>
                    <a:lnTo>
                      <a:pt x="2860" y="670"/>
                    </a:lnTo>
                    <a:lnTo>
                      <a:pt x="2894" y="637"/>
                    </a:lnTo>
                    <a:lnTo>
                      <a:pt x="2929" y="604"/>
                    </a:lnTo>
                    <a:lnTo>
                      <a:pt x="2964" y="572"/>
                    </a:lnTo>
                    <a:lnTo>
                      <a:pt x="3002" y="542"/>
                    </a:lnTo>
                    <a:lnTo>
                      <a:pt x="3039" y="512"/>
                    </a:lnTo>
                    <a:lnTo>
                      <a:pt x="3078" y="483"/>
                    </a:lnTo>
                    <a:lnTo>
                      <a:pt x="3118" y="455"/>
                    </a:lnTo>
                    <a:lnTo>
                      <a:pt x="3158" y="429"/>
                    </a:lnTo>
                    <a:lnTo>
                      <a:pt x="3199" y="405"/>
                    </a:lnTo>
                    <a:lnTo>
                      <a:pt x="3241" y="382"/>
                    </a:lnTo>
                    <a:lnTo>
                      <a:pt x="3283" y="361"/>
                    </a:lnTo>
                    <a:lnTo>
                      <a:pt x="3325" y="341"/>
                    </a:lnTo>
                    <a:lnTo>
                      <a:pt x="3368" y="324"/>
                    </a:lnTo>
                    <a:lnTo>
                      <a:pt x="3410" y="308"/>
                    </a:lnTo>
                    <a:lnTo>
                      <a:pt x="3452" y="294"/>
                    </a:lnTo>
                    <a:lnTo>
                      <a:pt x="3494" y="283"/>
                    </a:lnTo>
                    <a:lnTo>
                      <a:pt x="3536" y="273"/>
                    </a:lnTo>
                    <a:lnTo>
                      <a:pt x="3577" y="267"/>
                    </a:lnTo>
                    <a:lnTo>
                      <a:pt x="3618" y="263"/>
                    </a:lnTo>
                    <a:lnTo>
                      <a:pt x="3659" y="262"/>
                    </a:lnTo>
                    <a:lnTo>
                      <a:pt x="3734" y="262"/>
                    </a:lnTo>
                    <a:lnTo>
                      <a:pt x="3821" y="265"/>
                    </a:lnTo>
                    <a:lnTo>
                      <a:pt x="3908" y="272"/>
                    </a:lnTo>
                    <a:lnTo>
                      <a:pt x="3993" y="286"/>
                    </a:lnTo>
                    <a:lnTo>
                      <a:pt x="4076" y="304"/>
                    </a:lnTo>
                    <a:lnTo>
                      <a:pt x="4157" y="326"/>
                    </a:lnTo>
                    <a:lnTo>
                      <a:pt x="4237" y="352"/>
                    </a:lnTo>
                    <a:lnTo>
                      <a:pt x="4314" y="384"/>
                    </a:lnTo>
                    <a:lnTo>
                      <a:pt x="4390" y="420"/>
                    </a:lnTo>
                    <a:lnTo>
                      <a:pt x="4464" y="458"/>
                    </a:lnTo>
                    <a:lnTo>
                      <a:pt x="4536" y="502"/>
                    </a:lnTo>
                    <a:lnTo>
                      <a:pt x="4605" y="549"/>
                    </a:lnTo>
                    <a:lnTo>
                      <a:pt x="4672" y="599"/>
                    </a:lnTo>
                    <a:lnTo>
                      <a:pt x="4737" y="653"/>
                    </a:lnTo>
                    <a:lnTo>
                      <a:pt x="4798" y="710"/>
                    </a:lnTo>
                    <a:lnTo>
                      <a:pt x="4859" y="770"/>
                    </a:lnTo>
                    <a:lnTo>
                      <a:pt x="4916" y="833"/>
                    </a:lnTo>
                    <a:lnTo>
                      <a:pt x="4970" y="898"/>
                    </a:lnTo>
                    <a:lnTo>
                      <a:pt x="5020" y="966"/>
                    </a:lnTo>
                    <a:lnTo>
                      <a:pt x="5069" y="1037"/>
                    </a:lnTo>
                    <a:lnTo>
                      <a:pt x="5115" y="1109"/>
                    </a:lnTo>
                    <a:lnTo>
                      <a:pt x="5157" y="1185"/>
                    </a:lnTo>
                    <a:lnTo>
                      <a:pt x="5196" y="1262"/>
                    </a:lnTo>
                    <a:lnTo>
                      <a:pt x="5231" y="1341"/>
                    </a:lnTo>
                    <a:lnTo>
                      <a:pt x="5264" y="1420"/>
                    </a:lnTo>
                    <a:lnTo>
                      <a:pt x="5292" y="1502"/>
                    </a:lnTo>
                    <a:lnTo>
                      <a:pt x="5318" y="1584"/>
                    </a:lnTo>
                    <a:lnTo>
                      <a:pt x="5340" y="1669"/>
                    </a:lnTo>
                    <a:lnTo>
                      <a:pt x="5357" y="1754"/>
                    </a:lnTo>
                    <a:lnTo>
                      <a:pt x="5371" y="1840"/>
                    </a:lnTo>
                    <a:lnTo>
                      <a:pt x="5381" y="1926"/>
                    </a:lnTo>
                    <a:lnTo>
                      <a:pt x="5387" y="2013"/>
                    </a:lnTo>
                    <a:lnTo>
                      <a:pt x="5389" y="2101"/>
                    </a:lnTo>
                    <a:lnTo>
                      <a:pt x="5389" y="2137"/>
                    </a:lnTo>
                    <a:lnTo>
                      <a:pt x="5387" y="2216"/>
                    </a:lnTo>
                    <a:lnTo>
                      <a:pt x="5382" y="2293"/>
                    </a:lnTo>
                    <a:lnTo>
                      <a:pt x="5375" y="2370"/>
                    </a:lnTo>
                    <a:lnTo>
                      <a:pt x="5363" y="2445"/>
                    </a:lnTo>
                    <a:lnTo>
                      <a:pt x="5349" y="2519"/>
                    </a:lnTo>
                    <a:lnTo>
                      <a:pt x="5332" y="2592"/>
                    </a:lnTo>
                    <a:lnTo>
                      <a:pt x="5312" y="2663"/>
                    </a:lnTo>
                    <a:lnTo>
                      <a:pt x="5290" y="2733"/>
                    </a:lnTo>
                    <a:lnTo>
                      <a:pt x="5264" y="2800"/>
                    </a:lnTo>
                    <a:lnTo>
                      <a:pt x="5235" y="2866"/>
                    </a:lnTo>
                    <a:lnTo>
                      <a:pt x="5204" y="2931"/>
                    </a:lnTo>
                    <a:lnTo>
                      <a:pt x="5171" y="2993"/>
                    </a:lnTo>
                    <a:lnTo>
                      <a:pt x="5134" y="3053"/>
                    </a:lnTo>
                    <a:lnTo>
                      <a:pt x="5094" y="3111"/>
                    </a:lnTo>
                    <a:lnTo>
                      <a:pt x="5053" y="3167"/>
                    </a:lnTo>
                    <a:lnTo>
                      <a:pt x="5009" y="3220"/>
                    </a:lnTo>
                    <a:lnTo>
                      <a:pt x="4962" y="3272"/>
                    </a:lnTo>
                    <a:lnTo>
                      <a:pt x="4913" y="3320"/>
                    </a:lnTo>
                    <a:lnTo>
                      <a:pt x="4861" y="3365"/>
                    </a:lnTo>
                    <a:lnTo>
                      <a:pt x="4807" y="3409"/>
                    </a:lnTo>
                    <a:lnTo>
                      <a:pt x="4751" y="3448"/>
                    </a:lnTo>
                    <a:lnTo>
                      <a:pt x="4693" y="3485"/>
                    </a:lnTo>
                    <a:lnTo>
                      <a:pt x="4631" y="3520"/>
                    </a:lnTo>
                    <a:lnTo>
                      <a:pt x="4569" y="3550"/>
                    </a:lnTo>
                    <a:lnTo>
                      <a:pt x="4503" y="3578"/>
                    </a:lnTo>
                    <a:lnTo>
                      <a:pt x="4437" y="3602"/>
                    </a:lnTo>
                    <a:lnTo>
                      <a:pt x="4367" y="3623"/>
                    </a:lnTo>
                    <a:lnTo>
                      <a:pt x="4296" y="3640"/>
                    </a:lnTo>
                    <a:lnTo>
                      <a:pt x="4223" y="3653"/>
                    </a:lnTo>
                    <a:lnTo>
                      <a:pt x="4148" y="3664"/>
                    </a:lnTo>
                    <a:lnTo>
                      <a:pt x="4071" y="3669"/>
                    </a:lnTo>
                    <a:lnTo>
                      <a:pt x="3993" y="3671"/>
                    </a:lnTo>
                    <a:lnTo>
                      <a:pt x="3914" y="3668"/>
                    </a:lnTo>
                    <a:lnTo>
                      <a:pt x="3838" y="3661"/>
                    </a:lnTo>
                    <a:lnTo>
                      <a:pt x="3764" y="3649"/>
                    </a:lnTo>
                    <a:lnTo>
                      <a:pt x="3694" y="3632"/>
                    </a:lnTo>
                    <a:lnTo>
                      <a:pt x="3626" y="3612"/>
                    </a:lnTo>
                    <a:lnTo>
                      <a:pt x="3561" y="3588"/>
                    </a:lnTo>
                    <a:lnTo>
                      <a:pt x="3498" y="3561"/>
                    </a:lnTo>
                    <a:lnTo>
                      <a:pt x="3437" y="3530"/>
                    </a:lnTo>
                    <a:lnTo>
                      <a:pt x="3379" y="3497"/>
                    </a:lnTo>
                    <a:lnTo>
                      <a:pt x="3324" y="3462"/>
                    </a:lnTo>
                    <a:lnTo>
                      <a:pt x="3271" y="3424"/>
                    </a:lnTo>
                    <a:lnTo>
                      <a:pt x="3219" y="3385"/>
                    </a:lnTo>
                    <a:lnTo>
                      <a:pt x="3171" y="3345"/>
                    </a:lnTo>
                    <a:lnTo>
                      <a:pt x="3124" y="3303"/>
                    </a:lnTo>
                    <a:lnTo>
                      <a:pt x="3080" y="3261"/>
                    </a:lnTo>
                    <a:lnTo>
                      <a:pt x="3038" y="3218"/>
                    </a:lnTo>
                    <a:lnTo>
                      <a:pt x="2997" y="3175"/>
                    </a:lnTo>
                    <a:lnTo>
                      <a:pt x="2959" y="3133"/>
                    </a:lnTo>
                    <a:lnTo>
                      <a:pt x="2922" y="3090"/>
                    </a:lnTo>
                    <a:lnTo>
                      <a:pt x="2888" y="3049"/>
                    </a:lnTo>
                    <a:lnTo>
                      <a:pt x="2824" y="2970"/>
                    </a:lnTo>
                    <a:lnTo>
                      <a:pt x="2768" y="2898"/>
                    </a:lnTo>
                    <a:lnTo>
                      <a:pt x="2741" y="2866"/>
                    </a:lnTo>
                    <a:lnTo>
                      <a:pt x="2717" y="2836"/>
                    </a:lnTo>
                    <a:lnTo>
                      <a:pt x="2694" y="2809"/>
                    </a:lnTo>
                    <a:lnTo>
                      <a:pt x="2673" y="2786"/>
                    </a:lnTo>
                    <a:lnTo>
                      <a:pt x="2653" y="2766"/>
                    </a:lnTo>
                    <a:lnTo>
                      <a:pt x="2634" y="2750"/>
                    </a:lnTo>
                    <a:lnTo>
                      <a:pt x="2617" y="2740"/>
                    </a:lnTo>
                    <a:lnTo>
                      <a:pt x="2600" y="2733"/>
                    </a:lnTo>
                    <a:lnTo>
                      <a:pt x="2590" y="2769"/>
                    </a:lnTo>
                    <a:lnTo>
                      <a:pt x="2578" y="2807"/>
                    </a:lnTo>
                    <a:lnTo>
                      <a:pt x="2562" y="2845"/>
                    </a:lnTo>
                    <a:lnTo>
                      <a:pt x="2543" y="2885"/>
                    </a:lnTo>
                    <a:lnTo>
                      <a:pt x="2523" y="2925"/>
                    </a:lnTo>
                    <a:lnTo>
                      <a:pt x="2499" y="2965"/>
                    </a:lnTo>
                    <a:lnTo>
                      <a:pt x="2474" y="3006"/>
                    </a:lnTo>
                    <a:lnTo>
                      <a:pt x="2446" y="3046"/>
                    </a:lnTo>
                    <a:lnTo>
                      <a:pt x="2416" y="3087"/>
                    </a:lnTo>
                    <a:lnTo>
                      <a:pt x="2385" y="3128"/>
                    </a:lnTo>
                    <a:lnTo>
                      <a:pt x="2351" y="3169"/>
                    </a:lnTo>
                    <a:lnTo>
                      <a:pt x="2316" y="3209"/>
                    </a:lnTo>
                    <a:lnTo>
                      <a:pt x="2279" y="3249"/>
                    </a:lnTo>
                    <a:lnTo>
                      <a:pt x="2242" y="3288"/>
                    </a:lnTo>
                    <a:lnTo>
                      <a:pt x="2203" y="3325"/>
                    </a:lnTo>
                    <a:lnTo>
                      <a:pt x="2163" y="3362"/>
                    </a:lnTo>
                    <a:lnTo>
                      <a:pt x="2122" y="3399"/>
                    </a:lnTo>
                    <a:lnTo>
                      <a:pt x="2079" y="3434"/>
                    </a:lnTo>
                    <a:lnTo>
                      <a:pt x="2036" y="3466"/>
                    </a:lnTo>
                    <a:lnTo>
                      <a:pt x="1993" y="3499"/>
                    </a:lnTo>
                    <a:lnTo>
                      <a:pt x="1948" y="3528"/>
                    </a:lnTo>
                    <a:lnTo>
                      <a:pt x="1904" y="3557"/>
                    </a:lnTo>
                    <a:lnTo>
                      <a:pt x="1860" y="3583"/>
                    </a:lnTo>
                    <a:lnTo>
                      <a:pt x="1815" y="3607"/>
                    </a:lnTo>
                    <a:lnTo>
                      <a:pt x="1771" y="3629"/>
                    </a:lnTo>
                    <a:lnTo>
                      <a:pt x="1725" y="3648"/>
                    </a:lnTo>
                    <a:lnTo>
                      <a:pt x="1681" y="3665"/>
                    </a:lnTo>
                    <a:lnTo>
                      <a:pt x="1637" y="3679"/>
                    </a:lnTo>
                    <a:lnTo>
                      <a:pt x="1594" y="3690"/>
                    </a:lnTo>
                    <a:lnTo>
                      <a:pt x="1551" y="3699"/>
                    </a:lnTo>
                    <a:lnTo>
                      <a:pt x="1509" y="3703"/>
                    </a:lnTo>
                    <a:lnTo>
                      <a:pt x="1468" y="3705"/>
                    </a:lnTo>
                    <a:lnTo>
                      <a:pt x="1317" y="3705"/>
                    </a:lnTo>
                    <a:lnTo>
                      <a:pt x="1262" y="3703"/>
                    </a:lnTo>
                    <a:lnTo>
                      <a:pt x="1207" y="3697"/>
                    </a:lnTo>
                    <a:lnTo>
                      <a:pt x="1153" y="3687"/>
                    </a:lnTo>
                    <a:lnTo>
                      <a:pt x="1099" y="3674"/>
                    </a:lnTo>
                    <a:lnTo>
                      <a:pt x="1047" y="3658"/>
                    </a:lnTo>
                    <a:lnTo>
                      <a:pt x="996" y="3639"/>
                    </a:lnTo>
                    <a:lnTo>
                      <a:pt x="945" y="3616"/>
                    </a:lnTo>
                    <a:lnTo>
                      <a:pt x="895" y="3589"/>
                    </a:lnTo>
                    <a:lnTo>
                      <a:pt x="847" y="3561"/>
                    </a:lnTo>
                    <a:lnTo>
                      <a:pt x="800" y="3529"/>
                    </a:lnTo>
                    <a:lnTo>
                      <a:pt x="754" y="3496"/>
                    </a:lnTo>
                    <a:lnTo>
                      <a:pt x="710" y="3460"/>
                    </a:lnTo>
                    <a:lnTo>
                      <a:pt x="668" y="3421"/>
                    </a:lnTo>
                    <a:lnTo>
                      <a:pt x="626" y="3380"/>
                    </a:lnTo>
                    <a:lnTo>
                      <a:pt x="586" y="3337"/>
                    </a:lnTo>
                    <a:lnTo>
                      <a:pt x="548" y="3293"/>
                    </a:lnTo>
                    <a:lnTo>
                      <a:pt x="512" y="3246"/>
                    </a:lnTo>
                    <a:lnTo>
                      <a:pt x="477" y="3198"/>
                    </a:lnTo>
                    <a:lnTo>
                      <a:pt x="445" y="3149"/>
                    </a:lnTo>
                    <a:lnTo>
                      <a:pt x="414" y="3097"/>
                    </a:lnTo>
                    <a:lnTo>
                      <a:pt x="385" y="3045"/>
                    </a:lnTo>
                    <a:lnTo>
                      <a:pt x="359" y="2992"/>
                    </a:lnTo>
                    <a:lnTo>
                      <a:pt x="335" y="2938"/>
                    </a:lnTo>
                    <a:lnTo>
                      <a:pt x="313" y="2883"/>
                    </a:lnTo>
                    <a:lnTo>
                      <a:pt x="293" y="2827"/>
                    </a:lnTo>
                    <a:lnTo>
                      <a:pt x="276" y="2770"/>
                    </a:lnTo>
                    <a:lnTo>
                      <a:pt x="262" y="2714"/>
                    </a:lnTo>
                    <a:lnTo>
                      <a:pt x="249" y="2657"/>
                    </a:lnTo>
                    <a:lnTo>
                      <a:pt x="239" y="2600"/>
                    </a:lnTo>
                    <a:lnTo>
                      <a:pt x="232" y="2543"/>
                    </a:lnTo>
                    <a:lnTo>
                      <a:pt x="228" y="2486"/>
                    </a:lnTo>
                    <a:lnTo>
                      <a:pt x="227" y="2430"/>
                    </a:lnTo>
                    <a:lnTo>
                      <a:pt x="227" y="2279"/>
                    </a:lnTo>
                    <a:lnTo>
                      <a:pt x="229" y="2203"/>
                    </a:lnTo>
                    <a:lnTo>
                      <a:pt x="234" y="2125"/>
                    </a:lnTo>
                    <a:lnTo>
                      <a:pt x="244" y="2047"/>
                    </a:lnTo>
                    <a:lnTo>
                      <a:pt x="255" y="1969"/>
                    </a:lnTo>
                    <a:lnTo>
                      <a:pt x="271" y="1892"/>
                    </a:lnTo>
                    <a:lnTo>
                      <a:pt x="290" y="1815"/>
                    </a:lnTo>
                    <a:lnTo>
                      <a:pt x="312" y="1739"/>
                    </a:lnTo>
                    <a:lnTo>
                      <a:pt x="338" y="1663"/>
                    </a:lnTo>
                    <a:lnTo>
                      <a:pt x="365" y="1589"/>
                    </a:lnTo>
                    <a:lnTo>
                      <a:pt x="397" y="1515"/>
                    </a:lnTo>
                    <a:lnTo>
                      <a:pt x="431" y="1444"/>
                    </a:lnTo>
                    <a:lnTo>
                      <a:pt x="467" y="1373"/>
                    </a:lnTo>
                    <a:lnTo>
                      <a:pt x="507" y="1305"/>
                    </a:lnTo>
                    <a:lnTo>
                      <a:pt x="548" y="1238"/>
                    </a:lnTo>
                    <a:lnTo>
                      <a:pt x="593" y="1172"/>
                    </a:lnTo>
                    <a:lnTo>
                      <a:pt x="640" y="1110"/>
                    </a:lnTo>
                    <a:lnTo>
                      <a:pt x="690" y="1050"/>
                    </a:lnTo>
                    <a:lnTo>
                      <a:pt x="741" y="993"/>
                    </a:lnTo>
                    <a:lnTo>
                      <a:pt x="795" y="938"/>
                    </a:lnTo>
                    <a:lnTo>
                      <a:pt x="851" y="885"/>
                    </a:lnTo>
                    <a:lnTo>
                      <a:pt x="909" y="837"/>
                    </a:lnTo>
                    <a:lnTo>
                      <a:pt x="969" y="792"/>
                    </a:lnTo>
                    <a:lnTo>
                      <a:pt x="1032" y="750"/>
                    </a:lnTo>
                    <a:lnTo>
                      <a:pt x="1095" y="712"/>
                    </a:lnTo>
                    <a:lnTo>
                      <a:pt x="1161" y="677"/>
                    </a:lnTo>
                    <a:lnTo>
                      <a:pt x="1227" y="647"/>
                    </a:lnTo>
                    <a:lnTo>
                      <a:pt x="1296" y="620"/>
                    </a:lnTo>
                    <a:lnTo>
                      <a:pt x="1367" y="598"/>
                    </a:lnTo>
                    <a:lnTo>
                      <a:pt x="1439" y="582"/>
                    </a:lnTo>
                    <a:lnTo>
                      <a:pt x="1512" y="569"/>
                    </a:lnTo>
                    <a:lnTo>
                      <a:pt x="1586" y="562"/>
                    </a:lnTo>
                    <a:lnTo>
                      <a:pt x="1662" y="558"/>
                    </a:lnTo>
                    <a:lnTo>
                      <a:pt x="1737" y="559"/>
                    </a:lnTo>
                    <a:lnTo>
                      <a:pt x="1784" y="560"/>
                    </a:lnTo>
                    <a:lnTo>
                      <a:pt x="1829" y="563"/>
                    </a:lnTo>
                    <a:lnTo>
                      <a:pt x="1872" y="568"/>
                    </a:lnTo>
                    <a:lnTo>
                      <a:pt x="1915" y="573"/>
                    </a:lnTo>
                    <a:lnTo>
                      <a:pt x="1955" y="582"/>
                    </a:lnTo>
                    <a:lnTo>
                      <a:pt x="1993" y="590"/>
                    </a:lnTo>
                    <a:lnTo>
                      <a:pt x="2030" y="600"/>
                    </a:lnTo>
                    <a:lnTo>
                      <a:pt x="2065" y="613"/>
                    </a:lnTo>
                    <a:lnTo>
                      <a:pt x="2099" y="626"/>
                    </a:lnTo>
                    <a:lnTo>
                      <a:pt x="2131" y="640"/>
                    </a:lnTo>
                    <a:lnTo>
                      <a:pt x="2163" y="655"/>
                    </a:lnTo>
                    <a:lnTo>
                      <a:pt x="2193" y="672"/>
                    </a:lnTo>
                    <a:lnTo>
                      <a:pt x="2221" y="689"/>
                    </a:lnTo>
                    <a:lnTo>
                      <a:pt x="2249" y="708"/>
                    </a:lnTo>
                    <a:lnTo>
                      <a:pt x="2275" y="727"/>
                    </a:lnTo>
                    <a:lnTo>
                      <a:pt x="2301" y="746"/>
                    </a:lnTo>
                    <a:lnTo>
                      <a:pt x="2324" y="765"/>
                    </a:lnTo>
                    <a:lnTo>
                      <a:pt x="2347" y="787"/>
                    </a:lnTo>
                    <a:lnTo>
                      <a:pt x="2370" y="808"/>
                    </a:lnTo>
                    <a:lnTo>
                      <a:pt x="2391" y="829"/>
                    </a:lnTo>
                    <a:lnTo>
                      <a:pt x="2412" y="851"/>
                    </a:lnTo>
                    <a:lnTo>
                      <a:pt x="2432" y="873"/>
                    </a:lnTo>
                    <a:lnTo>
                      <a:pt x="2451" y="895"/>
                    </a:lnTo>
                    <a:lnTo>
                      <a:pt x="2470" y="917"/>
                    </a:lnTo>
                    <a:lnTo>
                      <a:pt x="2506" y="960"/>
                    </a:lnTo>
                    <a:lnTo>
                      <a:pt x="2539" y="1003"/>
                    </a:lnTo>
                    <a:lnTo>
                      <a:pt x="2571" y="1045"/>
                    </a:lnTo>
                    <a:lnTo>
                      <a:pt x="2603" y="1084"/>
                    </a:lnTo>
                    <a:close/>
                    <a:moveTo>
                      <a:pt x="2566" y="748"/>
                    </a:moveTo>
                    <a:lnTo>
                      <a:pt x="2533" y="705"/>
                    </a:lnTo>
                    <a:lnTo>
                      <a:pt x="2499" y="665"/>
                    </a:lnTo>
                    <a:lnTo>
                      <a:pt x="2464" y="628"/>
                    </a:lnTo>
                    <a:lnTo>
                      <a:pt x="2428" y="593"/>
                    </a:lnTo>
                    <a:lnTo>
                      <a:pt x="2391" y="560"/>
                    </a:lnTo>
                    <a:lnTo>
                      <a:pt x="2354" y="530"/>
                    </a:lnTo>
                    <a:lnTo>
                      <a:pt x="2315" y="503"/>
                    </a:lnTo>
                    <a:lnTo>
                      <a:pt x="2277" y="476"/>
                    </a:lnTo>
                    <a:lnTo>
                      <a:pt x="2238" y="453"/>
                    </a:lnTo>
                    <a:lnTo>
                      <a:pt x="2198" y="431"/>
                    </a:lnTo>
                    <a:lnTo>
                      <a:pt x="2159" y="412"/>
                    </a:lnTo>
                    <a:lnTo>
                      <a:pt x="2119" y="394"/>
                    </a:lnTo>
                    <a:lnTo>
                      <a:pt x="2079" y="379"/>
                    </a:lnTo>
                    <a:lnTo>
                      <a:pt x="2039" y="364"/>
                    </a:lnTo>
                    <a:lnTo>
                      <a:pt x="2000" y="351"/>
                    </a:lnTo>
                    <a:lnTo>
                      <a:pt x="1962" y="340"/>
                    </a:lnTo>
                    <a:lnTo>
                      <a:pt x="1924" y="330"/>
                    </a:lnTo>
                    <a:lnTo>
                      <a:pt x="1887" y="322"/>
                    </a:lnTo>
                    <a:lnTo>
                      <a:pt x="1850" y="316"/>
                    </a:lnTo>
                    <a:lnTo>
                      <a:pt x="1815" y="309"/>
                    </a:lnTo>
                    <a:lnTo>
                      <a:pt x="1780" y="305"/>
                    </a:lnTo>
                    <a:lnTo>
                      <a:pt x="1747" y="301"/>
                    </a:lnTo>
                    <a:lnTo>
                      <a:pt x="1716" y="299"/>
                    </a:lnTo>
                    <a:lnTo>
                      <a:pt x="1685" y="297"/>
                    </a:lnTo>
                    <a:lnTo>
                      <a:pt x="1656" y="297"/>
                    </a:lnTo>
                    <a:lnTo>
                      <a:pt x="1629" y="297"/>
                    </a:lnTo>
                    <a:lnTo>
                      <a:pt x="1605" y="297"/>
                    </a:lnTo>
                    <a:lnTo>
                      <a:pt x="1581" y="298"/>
                    </a:lnTo>
                    <a:lnTo>
                      <a:pt x="1560" y="300"/>
                    </a:lnTo>
                    <a:lnTo>
                      <a:pt x="1541" y="302"/>
                    </a:lnTo>
                    <a:lnTo>
                      <a:pt x="1525" y="305"/>
                    </a:lnTo>
                    <a:lnTo>
                      <a:pt x="1512" y="307"/>
                    </a:lnTo>
                    <a:lnTo>
                      <a:pt x="1435" y="310"/>
                    </a:lnTo>
                    <a:lnTo>
                      <a:pt x="1361" y="320"/>
                    </a:lnTo>
                    <a:lnTo>
                      <a:pt x="1287" y="335"/>
                    </a:lnTo>
                    <a:lnTo>
                      <a:pt x="1216" y="358"/>
                    </a:lnTo>
                    <a:lnTo>
                      <a:pt x="1144" y="384"/>
                    </a:lnTo>
                    <a:lnTo>
                      <a:pt x="1073" y="416"/>
                    </a:lnTo>
                    <a:lnTo>
                      <a:pt x="1004" y="453"/>
                    </a:lnTo>
                    <a:lnTo>
                      <a:pt x="935" y="495"/>
                    </a:lnTo>
                    <a:lnTo>
                      <a:pt x="869" y="543"/>
                    </a:lnTo>
                    <a:lnTo>
                      <a:pt x="804" y="593"/>
                    </a:lnTo>
                    <a:lnTo>
                      <a:pt x="741" y="649"/>
                    </a:lnTo>
                    <a:lnTo>
                      <a:pt x="679" y="707"/>
                    </a:lnTo>
                    <a:lnTo>
                      <a:pt x="620" y="770"/>
                    </a:lnTo>
                    <a:lnTo>
                      <a:pt x="563" y="835"/>
                    </a:lnTo>
                    <a:lnTo>
                      <a:pt x="508" y="903"/>
                    </a:lnTo>
                    <a:lnTo>
                      <a:pt x="454" y="975"/>
                    </a:lnTo>
                    <a:lnTo>
                      <a:pt x="403" y="1048"/>
                    </a:lnTo>
                    <a:lnTo>
                      <a:pt x="356" y="1124"/>
                    </a:lnTo>
                    <a:lnTo>
                      <a:pt x="310" y="1203"/>
                    </a:lnTo>
                    <a:lnTo>
                      <a:pt x="267" y="1282"/>
                    </a:lnTo>
                    <a:lnTo>
                      <a:pt x="227" y="1364"/>
                    </a:lnTo>
                    <a:lnTo>
                      <a:pt x="190" y="1446"/>
                    </a:lnTo>
                    <a:lnTo>
                      <a:pt x="155" y="1529"/>
                    </a:lnTo>
                    <a:lnTo>
                      <a:pt x="124" y="1613"/>
                    </a:lnTo>
                    <a:lnTo>
                      <a:pt x="97" y="1697"/>
                    </a:lnTo>
                    <a:lnTo>
                      <a:pt x="71" y="1782"/>
                    </a:lnTo>
                    <a:lnTo>
                      <a:pt x="51" y="1866"/>
                    </a:lnTo>
                    <a:lnTo>
                      <a:pt x="33" y="1951"/>
                    </a:lnTo>
                    <a:lnTo>
                      <a:pt x="19" y="2034"/>
                    </a:lnTo>
                    <a:lnTo>
                      <a:pt x="9" y="2117"/>
                    </a:lnTo>
                    <a:lnTo>
                      <a:pt x="4" y="2199"/>
                    </a:lnTo>
                    <a:lnTo>
                      <a:pt x="1" y="2279"/>
                    </a:lnTo>
                    <a:lnTo>
                      <a:pt x="0" y="2467"/>
                    </a:lnTo>
                    <a:lnTo>
                      <a:pt x="1" y="2527"/>
                    </a:lnTo>
                    <a:lnTo>
                      <a:pt x="6" y="2590"/>
                    </a:lnTo>
                    <a:lnTo>
                      <a:pt x="11" y="2653"/>
                    </a:lnTo>
                    <a:lnTo>
                      <a:pt x="19" y="2715"/>
                    </a:lnTo>
                    <a:lnTo>
                      <a:pt x="29" y="2778"/>
                    </a:lnTo>
                    <a:lnTo>
                      <a:pt x="42" y="2841"/>
                    </a:lnTo>
                    <a:lnTo>
                      <a:pt x="56" y="2904"/>
                    </a:lnTo>
                    <a:lnTo>
                      <a:pt x="73" y="2966"/>
                    </a:lnTo>
                    <a:lnTo>
                      <a:pt x="92" y="3028"/>
                    </a:lnTo>
                    <a:lnTo>
                      <a:pt x="114" y="3090"/>
                    </a:lnTo>
                    <a:lnTo>
                      <a:pt x="137" y="3151"/>
                    </a:lnTo>
                    <a:lnTo>
                      <a:pt x="162" y="3211"/>
                    </a:lnTo>
                    <a:lnTo>
                      <a:pt x="190" y="3270"/>
                    </a:lnTo>
                    <a:lnTo>
                      <a:pt x="219" y="3328"/>
                    </a:lnTo>
                    <a:lnTo>
                      <a:pt x="251" y="3384"/>
                    </a:lnTo>
                    <a:lnTo>
                      <a:pt x="284" y="3439"/>
                    </a:lnTo>
                    <a:lnTo>
                      <a:pt x="320" y="3493"/>
                    </a:lnTo>
                    <a:lnTo>
                      <a:pt x="357" y="3544"/>
                    </a:lnTo>
                    <a:lnTo>
                      <a:pt x="396" y="3595"/>
                    </a:lnTo>
                    <a:lnTo>
                      <a:pt x="437" y="3642"/>
                    </a:lnTo>
                    <a:lnTo>
                      <a:pt x="479" y="3688"/>
                    </a:lnTo>
                    <a:lnTo>
                      <a:pt x="524" y="3731"/>
                    </a:lnTo>
                    <a:lnTo>
                      <a:pt x="570" y="3772"/>
                    </a:lnTo>
                    <a:lnTo>
                      <a:pt x="618" y="3810"/>
                    </a:lnTo>
                    <a:lnTo>
                      <a:pt x="668" y="3846"/>
                    </a:lnTo>
                    <a:lnTo>
                      <a:pt x="718" y="3878"/>
                    </a:lnTo>
                    <a:lnTo>
                      <a:pt x="771" y="3908"/>
                    </a:lnTo>
                    <a:lnTo>
                      <a:pt x="826" y="3935"/>
                    </a:lnTo>
                    <a:lnTo>
                      <a:pt x="882" y="3958"/>
                    </a:lnTo>
                    <a:lnTo>
                      <a:pt x="941" y="3977"/>
                    </a:lnTo>
                    <a:lnTo>
                      <a:pt x="999" y="3993"/>
                    </a:lnTo>
                    <a:lnTo>
                      <a:pt x="1060" y="4006"/>
                    </a:lnTo>
                    <a:lnTo>
                      <a:pt x="1114" y="4014"/>
                    </a:lnTo>
                    <a:lnTo>
                      <a:pt x="1168" y="4020"/>
                    </a:lnTo>
                    <a:lnTo>
                      <a:pt x="1222" y="4025"/>
                    </a:lnTo>
                    <a:lnTo>
                      <a:pt x="1276" y="4026"/>
                    </a:lnTo>
                    <a:lnTo>
                      <a:pt x="1329" y="4027"/>
                    </a:lnTo>
                    <a:lnTo>
                      <a:pt x="1383" y="4025"/>
                    </a:lnTo>
                    <a:lnTo>
                      <a:pt x="1435" y="4020"/>
                    </a:lnTo>
                    <a:lnTo>
                      <a:pt x="1487" y="4013"/>
                    </a:lnTo>
                    <a:lnTo>
                      <a:pt x="1540" y="4005"/>
                    </a:lnTo>
                    <a:lnTo>
                      <a:pt x="1592" y="3994"/>
                    </a:lnTo>
                    <a:lnTo>
                      <a:pt x="1643" y="3981"/>
                    </a:lnTo>
                    <a:lnTo>
                      <a:pt x="1695" y="3966"/>
                    </a:lnTo>
                    <a:lnTo>
                      <a:pt x="1745" y="3949"/>
                    </a:lnTo>
                    <a:lnTo>
                      <a:pt x="1795" y="3929"/>
                    </a:lnTo>
                    <a:lnTo>
                      <a:pt x="1845" y="3907"/>
                    </a:lnTo>
                    <a:lnTo>
                      <a:pt x="1894" y="3882"/>
                    </a:lnTo>
                    <a:lnTo>
                      <a:pt x="1943" y="3855"/>
                    </a:lnTo>
                    <a:lnTo>
                      <a:pt x="1992" y="3826"/>
                    </a:lnTo>
                    <a:lnTo>
                      <a:pt x="2039" y="3794"/>
                    </a:lnTo>
                    <a:lnTo>
                      <a:pt x="2086" y="3760"/>
                    </a:lnTo>
                    <a:lnTo>
                      <a:pt x="2132" y="3723"/>
                    </a:lnTo>
                    <a:lnTo>
                      <a:pt x="2179" y="3684"/>
                    </a:lnTo>
                    <a:lnTo>
                      <a:pt x="2223" y="3642"/>
                    </a:lnTo>
                    <a:lnTo>
                      <a:pt x="2269" y="3597"/>
                    </a:lnTo>
                    <a:lnTo>
                      <a:pt x="2312" y="3550"/>
                    </a:lnTo>
                    <a:lnTo>
                      <a:pt x="2355" y="3500"/>
                    </a:lnTo>
                    <a:lnTo>
                      <a:pt x="2398" y="3448"/>
                    </a:lnTo>
                    <a:lnTo>
                      <a:pt x="2440" y="3393"/>
                    </a:lnTo>
                    <a:lnTo>
                      <a:pt x="2481" y="3335"/>
                    </a:lnTo>
                    <a:lnTo>
                      <a:pt x="2522" y="3274"/>
                    </a:lnTo>
                    <a:lnTo>
                      <a:pt x="2561" y="3211"/>
                    </a:lnTo>
                    <a:lnTo>
                      <a:pt x="2600" y="3145"/>
                    </a:lnTo>
                    <a:lnTo>
                      <a:pt x="2628" y="3192"/>
                    </a:lnTo>
                    <a:lnTo>
                      <a:pt x="2658" y="3238"/>
                    </a:lnTo>
                    <a:lnTo>
                      <a:pt x="2689" y="3283"/>
                    </a:lnTo>
                    <a:lnTo>
                      <a:pt x="2718" y="3328"/>
                    </a:lnTo>
                    <a:lnTo>
                      <a:pt x="2749" y="3371"/>
                    </a:lnTo>
                    <a:lnTo>
                      <a:pt x="2780" y="3413"/>
                    </a:lnTo>
                    <a:lnTo>
                      <a:pt x="2811" y="3454"/>
                    </a:lnTo>
                    <a:lnTo>
                      <a:pt x="2844" y="3493"/>
                    </a:lnTo>
                    <a:lnTo>
                      <a:pt x="2877" y="3532"/>
                    </a:lnTo>
                    <a:lnTo>
                      <a:pt x="2912" y="3568"/>
                    </a:lnTo>
                    <a:lnTo>
                      <a:pt x="2947" y="3605"/>
                    </a:lnTo>
                    <a:lnTo>
                      <a:pt x="2984" y="3640"/>
                    </a:lnTo>
                    <a:lnTo>
                      <a:pt x="3022" y="3672"/>
                    </a:lnTo>
                    <a:lnTo>
                      <a:pt x="3062" y="3705"/>
                    </a:lnTo>
                    <a:lnTo>
                      <a:pt x="3103" y="3735"/>
                    </a:lnTo>
                    <a:lnTo>
                      <a:pt x="3145" y="3764"/>
                    </a:lnTo>
                    <a:lnTo>
                      <a:pt x="3191" y="3792"/>
                    </a:lnTo>
                    <a:lnTo>
                      <a:pt x="3237" y="3817"/>
                    </a:lnTo>
                    <a:lnTo>
                      <a:pt x="3286" y="3843"/>
                    </a:lnTo>
                    <a:lnTo>
                      <a:pt x="3338" y="3866"/>
                    </a:lnTo>
                    <a:lnTo>
                      <a:pt x="3391" y="3887"/>
                    </a:lnTo>
                    <a:lnTo>
                      <a:pt x="3447" y="3907"/>
                    </a:lnTo>
                    <a:lnTo>
                      <a:pt x="3505" y="3925"/>
                    </a:lnTo>
                    <a:lnTo>
                      <a:pt x="3566" y="3940"/>
                    </a:lnTo>
                    <a:lnTo>
                      <a:pt x="3631" y="3955"/>
                    </a:lnTo>
                    <a:lnTo>
                      <a:pt x="3697" y="3968"/>
                    </a:lnTo>
                    <a:lnTo>
                      <a:pt x="3767" y="3978"/>
                    </a:lnTo>
                    <a:lnTo>
                      <a:pt x="3840" y="3988"/>
                    </a:lnTo>
                    <a:lnTo>
                      <a:pt x="3917" y="3995"/>
                    </a:lnTo>
                    <a:lnTo>
                      <a:pt x="3997" y="3999"/>
                    </a:lnTo>
                    <a:lnTo>
                      <a:pt x="4080" y="4003"/>
                    </a:lnTo>
                    <a:lnTo>
                      <a:pt x="4168" y="4005"/>
                    </a:lnTo>
                    <a:lnTo>
                      <a:pt x="4255" y="4001"/>
                    </a:lnTo>
                    <a:lnTo>
                      <a:pt x="4338" y="3994"/>
                    </a:lnTo>
                    <a:lnTo>
                      <a:pt x="4420" y="3981"/>
                    </a:lnTo>
                    <a:lnTo>
                      <a:pt x="4499" y="3965"/>
                    </a:lnTo>
                    <a:lnTo>
                      <a:pt x="4575" y="3944"/>
                    </a:lnTo>
                    <a:lnTo>
                      <a:pt x="4649" y="3917"/>
                    </a:lnTo>
                    <a:lnTo>
                      <a:pt x="4721" y="3887"/>
                    </a:lnTo>
                    <a:lnTo>
                      <a:pt x="4790" y="3853"/>
                    </a:lnTo>
                    <a:lnTo>
                      <a:pt x="4855" y="3814"/>
                    </a:lnTo>
                    <a:lnTo>
                      <a:pt x="4919" y="3772"/>
                    </a:lnTo>
                    <a:lnTo>
                      <a:pt x="4979" y="3727"/>
                    </a:lnTo>
                    <a:lnTo>
                      <a:pt x="5037" y="3678"/>
                    </a:lnTo>
                    <a:lnTo>
                      <a:pt x="5093" y="3624"/>
                    </a:lnTo>
                    <a:lnTo>
                      <a:pt x="5145" y="3568"/>
                    </a:lnTo>
                    <a:lnTo>
                      <a:pt x="5196" y="3509"/>
                    </a:lnTo>
                    <a:lnTo>
                      <a:pt x="5242" y="3447"/>
                    </a:lnTo>
                    <a:lnTo>
                      <a:pt x="5287" y="3382"/>
                    </a:lnTo>
                    <a:lnTo>
                      <a:pt x="5329" y="3315"/>
                    </a:lnTo>
                    <a:lnTo>
                      <a:pt x="5367" y="3246"/>
                    </a:lnTo>
                    <a:lnTo>
                      <a:pt x="5404" y="3173"/>
                    </a:lnTo>
                    <a:lnTo>
                      <a:pt x="5437" y="3098"/>
                    </a:lnTo>
                    <a:lnTo>
                      <a:pt x="5468" y="3022"/>
                    </a:lnTo>
                    <a:lnTo>
                      <a:pt x="5495" y="2944"/>
                    </a:lnTo>
                    <a:lnTo>
                      <a:pt x="5521" y="2863"/>
                    </a:lnTo>
                    <a:lnTo>
                      <a:pt x="5542" y="2781"/>
                    </a:lnTo>
                    <a:lnTo>
                      <a:pt x="5561" y="2698"/>
                    </a:lnTo>
                    <a:lnTo>
                      <a:pt x="5578" y="2614"/>
                    </a:lnTo>
                    <a:lnTo>
                      <a:pt x="5590" y="2527"/>
                    </a:lnTo>
                    <a:lnTo>
                      <a:pt x="5601" y="2440"/>
                    </a:lnTo>
                    <a:lnTo>
                      <a:pt x="5608" y="2353"/>
                    </a:lnTo>
                    <a:lnTo>
                      <a:pt x="5614" y="2265"/>
                    </a:lnTo>
                    <a:lnTo>
                      <a:pt x="5615" y="2175"/>
                    </a:lnTo>
                    <a:lnTo>
                      <a:pt x="5613" y="2075"/>
                    </a:lnTo>
                    <a:lnTo>
                      <a:pt x="5606" y="1975"/>
                    </a:lnTo>
                    <a:lnTo>
                      <a:pt x="5596" y="1875"/>
                    </a:lnTo>
                    <a:lnTo>
                      <a:pt x="5581" y="1775"/>
                    </a:lnTo>
                    <a:lnTo>
                      <a:pt x="5562" y="1676"/>
                    </a:lnTo>
                    <a:lnTo>
                      <a:pt x="5539" y="1577"/>
                    </a:lnTo>
                    <a:lnTo>
                      <a:pt x="5512" y="1480"/>
                    </a:lnTo>
                    <a:lnTo>
                      <a:pt x="5481" y="1384"/>
                    </a:lnTo>
                    <a:lnTo>
                      <a:pt x="5447" y="1289"/>
                    </a:lnTo>
                    <a:lnTo>
                      <a:pt x="5408" y="1197"/>
                    </a:lnTo>
                    <a:lnTo>
                      <a:pt x="5367" y="1106"/>
                    </a:lnTo>
                    <a:lnTo>
                      <a:pt x="5322" y="1017"/>
                    </a:lnTo>
                    <a:lnTo>
                      <a:pt x="5273" y="931"/>
                    </a:lnTo>
                    <a:lnTo>
                      <a:pt x="5220" y="846"/>
                    </a:lnTo>
                    <a:lnTo>
                      <a:pt x="5165" y="765"/>
                    </a:lnTo>
                    <a:lnTo>
                      <a:pt x="5107" y="687"/>
                    </a:lnTo>
                    <a:lnTo>
                      <a:pt x="5046" y="612"/>
                    </a:lnTo>
                    <a:lnTo>
                      <a:pt x="4981" y="539"/>
                    </a:lnTo>
                    <a:lnTo>
                      <a:pt x="4914" y="471"/>
                    </a:lnTo>
                    <a:lnTo>
                      <a:pt x="4843" y="407"/>
                    </a:lnTo>
                    <a:lnTo>
                      <a:pt x="4770" y="346"/>
                    </a:lnTo>
                    <a:lnTo>
                      <a:pt x="4695" y="289"/>
                    </a:lnTo>
                    <a:lnTo>
                      <a:pt x="4616" y="238"/>
                    </a:lnTo>
                    <a:lnTo>
                      <a:pt x="4535" y="190"/>
                    </a:lnTo>
                    <a:lnTo>
                      <a:pt x="4453" y="147"/>
                    </a:lnTo>
                    <a:lnTo>
                      <a:pt x="4367" y="109"/>
                    </a:lnTo>
                    <a:lnTo>
                      <a:pt x="4279" y="77"/>
                    </a:lnTo>
                    <a:lnTo>
                      <a:pt x="4189" y="50"/>
                    </a:lnTo>
                    <a:lnTo>
                      <a:pt x="4097" y="29"/>
                    </a:lnTo>
                    <a:lnTo>
                      <a:pt x="4003" y="13"/>
                    </a:lnTo>
                    <a:lnTo>
                      <a:pt x="3908" y="3"/>
                    </a:lnTo>
                    <a:lnTo>
                      <a:pt x="3811" y="0"/>
                    </a:lnTo>
                    <a:lnTo>
                      <a:pt x="3758" y="1"/>
                    </a:lnTo>
                    <a:lnTo>
                      <a:pt x="3706" y="4"/>
                    </a:lnTo>
                    <a:lnTo>
                      <a:pt x="3654" y="10"/>
                    </a:lnTo>
                    <a:lnTo>
                      <a:pt x="3603" y="17"/>
                    </a:lnTo>
                    <a:lnTo>
                      <a:pt x="3553" y="26"/>
                    </a:lnTo>
                    <a:lnTo>
                      <a:pt x="3503" y="37"/>
                    </a:lnTo>
                    <a:lnTo>
                      <a:pt x="3454" y="51"/>
                    </a:lnTo>
                    <a:lnTo>
                      <a:pt x="3407" y="65"/>
                    </a:lnTo>
                    <a:lnTo>
                      <a:pt x="3359" y="81"/>
                    </a:lnTo>
                    <a:lnTo>
                      <a:pt x="3311" y="99"/>
                    </a:lnTo>
                    <a:lnTo>
                      <a:pt x="3266" y="119"/>
                    </a:lnTo>
                    <a:lnTo>
                      <a:pt x="3221" y="140"/>
                    </a:lnTo>
                    <a:lnTo>
                      <a:pt x="3177" y="162"/>
                    </a:lnTo>
                    <a:lnTo>
                      <a:pt x="3134" y="185"/>
                    </a:lnTo>
                    <a:lnTo>
                      <a:pt x="3092" y="210"/>
                    </a:lnTo>
                    <a:lnTo>
                      <a:pt x="3050" y="236"/>
                    </a:lnTo>
                    <a:lnTo>
                      <a:pt x="3010" y="263"/>
                    </a:lnTo>
                    <a:lnTo>
                      <a:pt x="2972" y="291"/>
                    </a:lnTo>
                    <a:lnTo>
                      <a:pt x="2934" y="320"/>
                    </a:lnTo>
                    <a:lnTo>
                      <a:pt x="2897" y="350"/>
                    </a:lnTo>
                    <a:lnTo>
                      <a:pt x="2862" y="381"/>
                    </a:lnTo>
                    <a:lnTo>
                      <a:pt x="2828" y="411"/>
                    </a:lnTo>
                    <a:lnTo>
                      <a:pt x="2795" y="444"/>
                    </a:lnTo>
                    <a:lnTo>
                      <a:pt x="2764" y="476"/>
                    </a:lnTo>
                    <a:lnTo>
                      <a:pt x="2733" y="509"/>
                    </a:lnTo>
                    <a:lnTo>
                      <a:pt x="2704" y="543"/>
                    </a:lnTo>
                    <a:lnTo>
                      <a:pt x="2678" y="576"/>
                    </a:lnTo>
                    <a:lnTo>
                      <a:pt x="2653" y="610"/>
                    </a:lnTo>
                    <a:lnTo>
                      <a:pt x="2628" y="645"/>
                    </a:lnTo>
                    <a:lnTo>
                      <a:pt x="2605" y="678"/>
                    </a:lnTo>
                    <a:lnTo>
                      <a:pt x="2585" y="713"/>
                    </a:lnTo>
                    <a:lnTo>
                      <a:pt x="2566" y="748"/>
                    </a:lnTo>
                    <a:close/>
                  </a:path>
                </a:pathLst>
              </a:custGeom>
              <a:solidFill>
                <a:srgbClr val="0A1B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" name="Freeform 83"/>
              <p:cNvSpPr>
                <a:spLocks noEditPoints="1"/>
              </p:cNvSpPr>
              <p:nvPr/>
            </p:nvSpPr>
            <p:spPr bwMode="auto">
              <a:xfrm>
                <a:off x="391" y="927"/>
                <a:ext cx="996" cy="619"/>
              </a:xfrm>
              <a:custGeom>
                <a:avLst/>
                <a:gdLst>
                  <a:gd name="T0" fmla="*/ 7402 w 8970"/>
                  <a:gd name="T1" fmla="*/ 3171 h 5573"/>
                  <a:gd name="T2" fmla="*/ 8233 w 8970"/>
                  <a:gd name="T3" fmla="*/ 2605 h 5573"/>
                  <a:gd name="T4" fmla="*/ 8331 w 8970"/>
                  <a:gd name="T5" fmla="*/ 3391 h 5573"/>
                  <a:gd name="T6" fmla="*/ 7477 w 8970"/>
                  <a:gd name="T7" fmla="*/ 4380 h 5573"/>
                  <a:gd name="T8" fmla="*/ 5820 w 8970"/>
                  <a:gd name="T9" fmla="*/ 4578 h 5573"/>
                  <a:gd name="T10" fmla="*/ 4958 w 8970"/>
                  <a:gd name="T11" fmla="*/ 4700 h 5573"/>
                  <a:gd name="T12" fmla="*/ 3899 w 8970"/>
                  <a:gd name="T13" fmla="*/ 5041 h 5573"/>
                  <a:gd name="T14" fmla="*/ 3105 w 8970"/>
                  <a:gd name="T15" fmla="*/ 5265 h 5573"/>
                  <a:gd name="T16" fmla="*/ 2167 w 8970"/>
                  <a:gd name="T17" fmla="*/ 5024 h 5573"/>
                  <a:gd name="T18" fmla="*/ 1473 w 8970"/>
                  <a:gd name="T19" fmla="*/ 4279 h 5573"/>
                  <a:gd name="T20" fmla="*/ 2233 w 8970"/>
                  <a:gd name="T21" fmla="*/ 4013 h 5573"/>
                  <a:gd name="T22" fmla="*/ 3243 w 8970"/>
                  <a:gd name="T23" fmla="*/ 4049 h 5573"/>
                  <a:gd name="T24" fmla="*/ 2588 w 8970"/>
                  <a:gd name="T25" fmla="*/ 3893 h 5573"/>
                  <a:gd name="T26" fmla="*/ 1557 w 8970"/>
                  <a:gd name="T27" fmla="*/ 3675 h 5573"/>
                  <a:gd name="T28" fmla="*/ 1005 w 8970"/>
                  <a:gd name="T29" fmla="*/ 3379 h 5573"/>
                  <a:gd name="T30" fmla="*/ 754 w 8970"/>
                  <a:gd name="T31" fmla="*/ 2836 h 5573"/>
                  <a:gd name="T32" fmla="*/ 537 w 8970"/>
                  <a:gd name="T33" fmla="*/ 1993 h 5573"/>
                  <a:gd name="T34" fmla="*/ 535 w 8970"/>
                  <a:gd name="T35" fmla="*/ 1753 h 5573"/>
                  <a:gd name="T36" fmla="*/ 895 w 8970"/>
                  <a:gd name="T37" fmla="*/ 1929 h 5573"/>
                  <a:gd name="T38" fmla="*/ 1622 w 8970"/>
                  <a:gd name="T39" fmla="*/ 2322 h 5573"/>
                  <a:gd name="T40" fmla="*/ 2896 w 8970"/>
                  <a:gd name="T41" fmla="*/ 2532 h 5573"/>
                  <a:gd name="T42" fmla="*/ 4298 w 8970"/>
                  <a:gd name="T43" fmla="*/ 2479 h 5573"/>
                  <a:gd name="T44" fmla="*/ 5702 w 8970"/>
                  <a:gd name="T45" fmla="*/ 2247 h 5573"/>
                  <a:gd name="T46" fmla="*/ 6779 w 8970"/>
                  <a:gd name="T47" fmla="*/ 1862 h 5573"/>
                  <a:gd name="T48" fmla="*/ 7475 w 8970"/>
                  <a:gd name="T49" fmla="*/ 1472 h 5573"/>
                  <a:gd name="T50" fmla="*/ 8048 w 8970"/>
                  <a:gd name="T51" fmla="*/ 936 h 5573"/>
                  <a:gd name="T52" fmla="*/ 8372 w 8970"/>
                  <a:gd name="T53" fmla="*/ 728 h 5573"/>
                  <a:gd name="T54" fmla="*/ 8494 w 8970"/>
                  <a:gd name="T55" fmla="*/ 1153 h 5573"/>
                  <a:gd name="T56" fmla="*/ 8331 w 8970"/>
                  <a:gd name="T57" fmla="*/ 2176 h 5573"/>
                  <a:gd name="T58" fmla="*/ 7178 w 8970"/>
                  <a:gd name="T59" fmla="*/ 3043 h 5573"/>
                  <a:gd name="T60" fmla="*/ 3390 w 8970"/>
                  <a:gd name="T61" fmla="*/ 2277 h 5573"/>
                  <a:gd name="T62" fmla="*/ 2330 w 8970"/>
                  <a:gd name="T63" fmla="*/ 2212 h 5573"/>
                  <a:gd name="T64" fmla="*/ 1412 w 8970"/>
                  <a:gd name="T65" fmla="*/ 1972 h 5573"/>
                  <a:gd name="T66" fmla="*/ 674 w 8970"/>
                  <a:gd name="T67" fmla="*/ 1424 h 5573"/>
                  <a:gd name="T68" fmla="*/ 567 w 8970"/>
                  <a:gd name="T69" fmla="*/ 1169 h 5573"/>
                  <a:gd name="T70" fmla="*/ 599 w 8970"/>
                  <a:gd name="T71" fmla="*/ 836 h 5573"/>
                  <a:gd name="T72" fmla="*/ 409 w 8970"/>
                  <a:gd name="T73" fmla="*/ 786 h 5573"/>
                  <a:gd name="T74" fmla="*/ 118 w 8970"/>
                  <a:gd name="T75" fmla="*/ 1057 h 5573"/>
                  <a:gd name="T76" fmla="*/ 1 w 8970"/>
                  <a:gd name="T77" fmla="*/ 1493 h 5573"/>
                  <a:gd name="T78" fmla="*/ 40 w 8970"/>
                  <a:gd name="T79" fmla="*/ 2091 h 5573"/>
                  <a:gd name="T80" fmla="*/ 108 w 8970"/>
                  <a:gd name="T81" fmla="*/ 1726 h 5573"/>
                  <a:gd name="T82" fmla="*/ 265 w 8970"/>
                  <a:gd name="T83" fmla="*/ 1524 h 5573"/>
                  <a:gd name="T84" fmla="*/ 495 w 8970"/>
                  <a:gd name="T85" fmla="*/ 2697 h 5573"/>
                  <a:gd name="T86" fmla="*/ 939 w 8970"/>
                  <a:gd name="T87" fmla="*/ 3800 h 5573"/>
                  <a:gd name="T88" fmla="*/ 1529 w 8970"/>
                  <a:gd name="T89" fmla="*/ 4776 h 5573"/>
                  <a:gd name="T90" fmla="*/ 2405 w 8970"/>
                  <a:gd name="T91" fmla="*/ 5481 h 5573"/>
                  <a:gd name="T92" fmla="*/ 3462 w 8970"/>
                  <a:gd name="T93" fmla="*/ 5522 h 5573"/>
                  <a:gd name="T94" fmla="*/ 4469 w 8970"/>
                  <a:gd name="T95" fmla="*/ 5143 h 5573"/>
                  <a:gd name="T96" fmla="*/ 5282 w 8970"/>
                  <a:gd name="T97" fmla="*/ 4929 h 5573"/>
                  <a:gd name="T98" fmla="*/ 6732 w 8970"/>
                  <a:gd name="T99" fmla="*/ 4790 h 5573"/>
                  <a:gd name="T100" fmla="*/ 7596 w 8970"/>
                  <a:gd name="T101" fmla="*/ 4602 h 5573"/>
                  <a:gd name="T102" fmla="*/ 8158 w 8970"/>
                  <a:gd name="T103" fmla="*/ 4196 h 5573"/>
                  <a:gd name="T104" fmla="*/ 8513 w 8970"/>
                  <a:gd name="T105" fmla="*/ 3545 h 5573"/>
                  <a:gd name="T106" fmla="*/ 8734 w 8970"/>
                  <a:gd name="T107" fmla="*/ 2615 h 5573"/>
                  <a:gd name="T108" fmla="*/ 8606 w 8970"/>
                  <a:gd name="T109" fmla="*/ 344 h 5573"/>
                  <a:gd name="T110" fmla="*/ 8820 w 8970"/>
                  <a:gd name="T111" fmla="*/ 440 h 5573"/>
                  <a:gd name="T112" fmla="*/ 8938 w 8970"/>
                  <a:gd name="T113" fmla="*/ 451 h 5573"/>
                  <a:gd name="T114" fmla="*/ 8685 w 8970"/>
                  <a:gd name="T115" fmla="*/ 112 h 5573"/>
                  <a:gd name="T116" fmla="*/ 8281 w 8970"/>
                  <a:gd name="T117" fmla="*/ 1 h 5573"/>
                  <a:gd name="T118" fmla="*/ 8047 w 8970"/>
                  <a:gd name="T119" fmla="*/ 126 h 5573"/>
                  <a:gd name="T120" fmla="*/ 8179 w 8970"/>
                  <a:gd name="T121" fmla="*/ 300 h 5573"/>
                  <a:gd name="T122" fmla="*/ 7287 w 8970"/>
                  <a:gd name="T123" fmla="*/ 1319 h 5573"/>
                  <a:gd name="T124" fmla="*/ 5680 w 8970"/>
                  <a:gd name="T125" fmla="*/ 2011 h 5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970" h="5573">
                    <a:moveTo>
                      <a:pt x="6210" y="3553"/>
                    </a:moveTo>
                    <a:lnTo>
                      <a:pt x="6322" y="3528"/>
                    </a:lnTo>
                    <a:lnTo>
                      <a:pt x="6431" y="3502"/>
                    </a:lnTo>
                    <a:lnTo>
                      <a:pt x="6535" y="3476"/>
                    </a:lnTo>
                    <a:lnTo>
                      <a:pt x="6636" y="3450"/>
                    </a:lnTo>
                    <a:lnTo>
                      <a:pt x="6733" y="3421"/>
                    </a:lnTo>
                    <a:lnTo>
                      <a:pt x="6827" y="3393"/>
                    </a:lnTo>
                    <a:lnTo>
                      <a:pt x="6918" y="3363"/>
                    </a:lnTo>
                    <a:lnTo>
                      <a:pt x="7006" y="3333"/>
                    </a:lnTo>
                    <a:lnTo>
                      <a:pt x="7091" y="3302"/>
                    </a:lnTo>
                    <a:lnTo>
                      <a:pt x="7172" y="3271"/>
                    </a:lnTo>
                    <a:lnTo>
                      <a:pt x="7251" y="3238"/>
                    </a:lnTo>
                    <a:lnTo>
                      <a:pt x="7328" y="3206"/>
                    </a:lnTo>
                    <a:lnTo>
                      <a:pt x="7402" y="3171"/>
                    </a:lnTo>
                    <a:lnTo>
                      <a:pt x="7472" y="3136"/>
                    </a:lnTo>
                    <a:lnTo>
                      <a:pt x="7541" y="3101"/>
                    </a:lnTo>
                    <a:lnTo>
                      <a:pt x="7609" y="3064"/>
                    </a:lnTo>
                    <a:lnTo>
                      <a:pt x="7673" y="3027"/>
                    </a:lnTo>
                    <a:lnTo>
                      <a:pt x="7736" y="2989"/>
                    </a:lnTo>
                    <a:lnTo>
                      <a:pt x="7797" y="2949"/>
                    </a:lnTo>
                    <a:lnTo>
                      <a:pt x="7856" y="2909"/>
                    </a:lnTo>
                    <a:lnTo>
                      <a:pt x="7913" y="2869"/>
                    </a:lnTo>
                    <a:lnTo>
                      <a:pt x="7969" y="2827"/>
                    </a:lnTo>
                    <a:lnTo>
                      <a:pt x="8024" y="2785"/>
                    </a:lnTo>
                    <a:lnTo>
                      <a:pt x="8078" y="2741"/>
                    </a:lnTo>
                    <a:lnTo>
                      <a:pt x="8130" y="2697"/>
                    </a:lnTo>
                    <a:lnTo>
                      <a:pt x="8182" y="2652"/>
                    </a:lnTo>
                    <a:lnTo>
                      <a:pt x="8233" y="2605"/>
                    </a:lnTo>
                    <a:lnTo>
                      <a:pt x="8282" y="2558"/>
                    </a:lnTo>
                    <a:lnTo>
                      <a:pt x="8332" y="2511"/>
                    </a:lnTo>
                    <a:lnTo>
                      <a:pt x="8381" y="2461"/>
                    </a:lnTo>
                    <a:lnTo>
                      <a:pt x="8429" y="2412"/>
                    </a:lnTo>
                    <a:lnTo>
                      <a:pt x="8477" y="2360"/>
                    </a:lnTo>
                    <a:lnTo>
                      <a:pt x="8475" y="2489"/>
                    </a:lnTo>
                    <a:lnTo>
                      <a:pt x="8470" y="2614"/>
                    </a:lnTo>
                    <a:lnTo>
                      <a:pt x="8461" y="2736"/>
                    </a:lnTo>
                    <a:lnTo>
                      <a:pt x="8448" y="2853"/>
                    </a:lnTo>
                    <a:lnTo>
                      <a:pt x="8433" y="2968"/>
                    </a:lnTo>
                    <a:lnTo>
                      <a:pt x="8413" y="3080"/>
                    </a:lnTo>
                    <a:lnTo>
                      <a:pt x="8389" y="3187"/>
                    </a:lnTo>
                    <a:lnTo>
                      <a:pt x="8362" y="3291"/>
                    </a:lnTo>
                    <a:lnTo>
                      <a:pt x="8331" y="3391"/>
                    </a:lnTo>
                    <a:lnTo>
                      <a:pt x="8296" y="3487"/>
                    </a:lnTo>
                    <a:lnTo>
                      <a:pt x="8257" y="3580"/>
                    </a:lnTo>
                    <a:lnTo>
                      <a:pt x="8215" y="3669"/>
                    </a:lnTo>
                    <a:lnTo>
                      <a:pt x="8168" y="3754"/>
                    </a:lnTo>
                    <a:lnTo>
                      <a:pt x="8118" y="3835"/>
                    </a:lnTo>
                    <a:lnTo>
                      <a:pt x="8064" y="3912"/>
                    </a:lnTo>
                    <a:lnTo>
                      <a:pt x="8004" y="3986"/>
                    </a:lnTo>
                    <a:lnTo>
                      <a:pt x="7942" y="4054"/>
                    </a:lnTo>
                    <a:lnTo>
                      <a:pt x="7875" y="4119"/>
                    </a:lnTo>
                    <a:lnTo>
                      <a:pt x="7803" y="4180"/>
                    </a:lnTo>
                    <a:lnTo>
                      <a:pt x="7728" y="4236"/>
                    </a:lnTo>
                    <a:lnTo>
                      <a:pt x="7649" y="4289"/>
                    </a:lnTo>
                    <a:lnTo>
                      <a:pt x="7564" y="4337"/>
                    </a:lnTo>
                    <a:lnTo>
                      <a:pt x="7477" y="4380"/>
                    </a:lnTo>
                    <a:lnTo>
                      <a:pt x="7384" y="4419"/>
                    </a:lnTo>
                    <a:lnTo>
                      <a:pt x="7286" y="4454"/>
                    </a:lnTo>
                    <a:lnTo>
                      <a:pt x="7185" y="4484"/>
                    </a:lnTo>
                    <a:lnTo>
                      <a:pt x="7078" y="4509"/>
                    </a:lnTo>
                    <a:lnTo>
                      <a:pt x="6967" y="4530"/>
                    </a:lnTo>
                    <a:lnTo>
                      <a:pt x="6852" y="4547"/>
                    </a:lnTo>
                    <a:lnTo>
                      <a:pt x="6731" y="4559"/>
                    </a:lnTo>
                    <a:lnTo>
                      <a:pt x="6606" y="4565"/>
                    </a:lnTo>
                    <a:lnTo>
                      <a:pt x="6476" y="4567"/>
                    </a:lnTo>
                    <a:lnTo>
                      <a:pt x="6305" y="4567"/>
                    </a:lnTo>
                    <a:lnTo>
                      <a:pt x="6149" y="4568"/>
                    </a:lnTo>
                    <a:lnTo>
                      <a:pt x="6009" y="4571"/>
                    </a:lnTo>
                    <a:lnTo>
                      <a:pt x="5880" y="4574"/>
                    </a:lnTo>
                    <a:lnTo>
                      <a:pt x="5820" y="4578"/>
                    </a:lnTo>
                    <a:lnTo>
                      <a:pt x="5761" y="4581"/>
                    </a:lnTo>
                    <a:lnTo>
                      <a:pt x="5705" y="4584"/>
                    </a:lnTo>
                    <a:lnTo>
                      <a:pt x="5651" y="4587"/>
                    </a:lnTo>
                    <a:lnTo>
                      <a:pt x="5600" y="4591"/>
                    </a:lnTo>
                    <a:lnTo>
                      <a:pt x="5549" y="4597"/>
                    </a:lnTo>
                    <a:lnTo>
                      <a:pt x="5499" y="4602"/>
                    </a:lnTo>
                    <a:lnTo>
                      <a:pt x="5450" y="4607"/>
                    </a:lnTo>
                    <a:lnTo>
                      <a:pt x="5402" y="4614"/>
                    </a:lnTo>
                    <a:lnTo>
                      <a:pt x="5354" y="4621"/>
                    </a:lnTo>
                    <a:lnTo>
                      <a:pt x="5307" y="4628"/>
                    </a:lnTo>
                    <a:lnTo>
                      <a:pt x="5259" y="4637"/>
                    </a:lnTo>
                    <a:lnTo>
                      <a:pt x="5162" y="4654"/>
                    </a:lnTo>
                    <a:lnTo>
                      <a:pt x="5062" y="4675"/>
                    </a:lnTo>
                    <a:lnTo>
                      <a:pt x="4958" y="4700"/>
                    </a:lnTo>
                    <a:lnTo>
                      <a:pt x="4846" y="4726"/>
                    </a:lnTo>
                    <a:lnTo>
                      <a:pt x="4724" y="4755"/>
                    </a:lnTo>
                    <a:lnTo>
                      <a:pt x="4593" y="4789"/>
                    </a:lnTo>
                    <a:lnTo>
                      <a:pt x="4543" y="4803"/>
                    </a:lnTo>
                    <a:lnTo>
                      <a:pt x="4495" y="4816"/>
                    </a:lnTo>
                    <a:lnTo>
                      <a:pt x="4445" y="4832"/>
                    </a:lnTo>
                    <a:lnTo>
                      <a:pt x="4396" y="4848"/>
                    </a:lnTo>
                    <a:lnTo>
                      <a:pt x="4346" y="4866"/>
                    </a:lnTo>
                    <a:lnTo>
                      <a:pt x="4298" y="4884"/>
                    </a:lnTo>
                    <a:lnTo>
                      <a:pt x="4248" y="4901"/>
                    </a:lnTo>
                    <a:lnTo>
                      <a:pt x="4198" y="4921"/>
                    </a:lnTo>
                    <a:lnTo>
                      <a:pt x="4100" y="4960"/>
                    </a:lnTo>
                    <a:lnTo>
                      <a:pt x="4000" y="5001"/>
                    </a:lnTo>
                    <a:lnTo>
                      <a:pt x="3899" y="5041"/>
                    </a:lnTo>
                    <a:lnTo>
                      <a:pt x="3798" y="5081"/>
                    </a:lnTo>
                    <a:lnTo>
                      <a:pt x="3747" y="5101"/>
                    </a:lnTo>
                    <a:lnTo>
                      <a:pt x="3695" y="5120"/>
                    </a:lnTo>
                    <a:lnTo>
                      <a:pt x="3643" y="5138"/>
                    </a:lnTo>
                    <a:lnTo>
                      <a:pt x="3591" y="5156"/>
                    </a:lnTo>
                    <a:lnTo>
                      <a:pt x="3539" y="5173"/>
                    </a:lnTo>
                    <a:lnTo>
                      <a:pt x="3487" y="5188"/>
                    </a:lnTo>
                    <a:lnTo>
                      <a:pt x="3433" y="5203"/>
                    </a:lnTo>
                    <a:lnTo>
                      <a:pt x="3380" y="5217"/>
                    </a:lnTo>
                    <a:lnTo>
                      <a:pt x="3326" y="5229"/>
                    </a:lnTo>
                    <a:lnTo>
                      <a:pt x="3271" y="5241"/>
                    </a:lnTo>
                    <a:lnTo>
                      <a:pt x="3216" y="5250"/>
                    </a:lnTo>
                    <a:lnTo>
                      <a:pt x="3161" y="5259"/>
                    </a:lnTo>
                    <a:lnTo>
                      <a:pt x="3105" y="5265"/>
                    </a:lnTo>
                    <a:lnTo>
                      <a:pt x="3049" y="5269"/>
                    </a:lnTo>
                    <a:lnTo>
                      <a:pt x="2992" y="5273"/>
                    </a:lnTo>
                    <a:lnTo>
                      <a:pt x="2934" y="5274"/>
                    </a:lnTo>
                    <a:lnTo>
                      <a:pt x="2855" y="5272"/>
                    </a:lnTo>
                    <a:lnTo>
                      <a:pt x="2779" y="5264"/>
                    </a:lnTo>
                    <a:lnTo>
                      <a:pt x="2705" y="5253"/>
                    </a:lnTo>
                    <a:lnTo>
                      <a:pt x="2631" y="5237"/>
                    </a:lnTo>
                    <a:lnTo>
                      <a:pt x="2560" y="5217"/>
                    </a:lnTo>
                    <a:lnTo>
                      <a:pt x="2491" y="5193"/>
                    </a:lnTo>
                    <a:lnTo>
                      <a:pt x="2423" y="5165"/>
                    </a:lnTo>
                    <a:lnTo>
                      <a:pt x="2356" y="5135"/>
                    </a:lnTo>
                    <a:lnTo>
                      <a:pt x="2291" y="5101"/>
                    </a:lnTo>
                    <a:lnTo>
                      <a:pt x="2228" y="5064"/>
                    </a:lnTo>
                    <a:lnTo>
                      <a:pt x="2167" y="5024"/>
                    </a:lnTo>
                    <a:lnTo>
                      <a:pt x="2107" y="4981"/>
                    </a:lnTo>
                    <a:lnTo>
                      <a:pt x="2049" y="4936"/>
                    </a:lnTo>
                    <a:lnTo>
                      <a:pt x="1991" y="4889"/>
                    </a:lnTo>
                    <a:lnTo>
                      <a:pt x="1936" y="4840"/>
                    </a:lnTo>
                    <a:lnTo>
                      <a:pt x="1884" y="4789"/>
                    </a:lnTo>
                    <a:lnTo>
                      <a:pt x="1832" y="4736"/>
                    </a:lnTo>
                    <a:lnTo>
                      <a:pt x="1781" y="4682"/>
                    </a:lnTo>
                    <a:lnTo>
                      <a:pt x="1732" y="4626"/>
                    </a:lnTo>
                    <a:lnTo>
                      <a:pt x="1685" y="4570"/>
                    </a:lnTo>
                    <a:lnTo>
                      <a:pt x="1639" y="4512"/>
                    </a:lnTo>
                    <a:lnTo>
                      <a:pt x="1596" y="4455"/>
                    </a:lnTo>
                    <a:lnTo>
                      <a:pt x="1554" y="4396"/>
                    </a:lnTo>
                    <a:lnTo>
                      <a:pt x="1512" y="4338"/>
                    </a:lnTo>
                    <a:lnTo>
                      <a:pt x="1473" y="4279"/>
                    </a:lnTo>
                    <a:lnTo>
                      <a:pt x="1435" y="4220"/>
                    </a:lnTo>
                    <a:lnTo>
                      <a:pt x="1399" y="4162"/>
                    </a:lnTo>
                    <a:lnTo>
                      <a:pt x="1364" y="4105"/>
                    </a:lnTo>
                    <a:lnTo>
                      <a:pt x="1332" y="4048"/>
                    </a:lnTo>
                    <a:lnTo>
                      <a:pt x="1300" y="3991"/>
                    </a:lnTo>
                    <a:lnTo>
                      <a:pt x="1269" y="3936"/>
                    </a:lnTo>
                    <a:lnTo>
                      <a:pt x="1241" y="3883"/>
                    </a:lnTo>
                    <a:lnTo>
                      <a:pt x="1395" y="3903"/>
                    </a:lnTo>
                    <a:lnTo>
                      <a:pt x="1548" y="3924"/>
                    </a:lnTo>
                    <a:lnTo>
                      <a:pt x="1702" y="3945"/>
                    </a:lnTo>
                    <a:lnTo>
                      <a:pt x="1855" y="3965"/>
                    </a:lnTo>
                    <a:lnTo>
                      <a:pt x="2006" y="3985"/>
                    </a:lnTo>
                    <a:lnTo>
                      <a:pt x="2157" y="4004"/>
                    </a:lnTo>
                    <a:lnTo>
                      <a:pt x="2233" y="4013"/>
                    </a:lnTo>
                    <a:lnTo>
                      <a:pt x="2308" y="4020"/>
                    </a:lnTo>
                    <a:lnTo>
                      <a:pt x="2383" y="4029"/>
                    </a:lnTo>
                    <a:lnTo>
                      <a:pt x="2457" y="4035"/>
                    </a:lnTo>
                    <a:lnTo>
                      <a:pt x="2531" y="4041"/>
                    </a:lnTo>
                    <a:lnTo>
                      <a:pt x="2604" y="4047"/>
                    </a:lnTo>
                    <a:lnTo>
                      <a:pt x="2677" y="4052"/>
                    </a:lnTo>
                    <a:lnTo>
                      <a:pt x="2750" y="4055"/>
                    </a:lnTo>
                    <a:lnTo>
                      <a:pt x="2822" y="4057"/>
                    </a:lnTo>
                    <a:lnTo>
                      <a:pt x="2893" y="4059"/>
                    </a:lnTo>
                    <a:lnTo>
                      <a:pt x="2964" y="4059"/>
                    </a:lnTo>
                    <a:lnTo>
                      <a:pt x="3035" y="4059"/>
                    </a:lnTo>
                    <a:lnTo>
                      <a:pt x="3105" y="4057"/>
                    </a:lnTo>
                    <a:lnTo>
                      <a:pt x="3175" y="4053"/>
                    </a:lnTo>
                    <a:lnTo>
                      <a:pt x="3243" y="4049"/>
                    </a:lnTo>
                    <a:lnTo>
                      <a:pt x="3311" y="4043"/>
                    </a:lnTo>
                    <a:lnTo>
                      <a:pt x="3379" y="4034"/>
                    </a:lnTo>
                    <a:lnTo>
                      <a:pt x="3445" y="4025"/>
                    </a:lnTo>
                    <a:lnTo>
                      <a:pt x="3511" y="4014"/>
                    </a:lnTo>
                    <a:lnTo>
                      <a:pt x="3577" y="4000"/>
                    </a:lnTo>
                    <a:lnTo>
                      <a:pt x="3505" y="3989"/>
                    </a:lnTo>
                    <a:lnTo>
                      <a:pt x="3434" y="3978"/>
                    </a:lnTo>
                    <a:lnTo>
                      <a:pt x="3363" y="3969"/>
                    </a:lnTo>
                    <a:lnTo>
                      <a:pt x="3291" y="3961"/>
                    </a:lnTo>
                    <a:lnTo>
                      <a:pt x="3149" y="3945"/>
                    </a:lnTo>
                    <a:lnTo>
                      <a:pt x="3009" y="3931"/>
                    </a:lnTo>
                    <a:lnTo>
                      <a:pt x="2868" y="3918"/>
                    </a:lnTo>
                    <a:lnTo>
                      <a:pt x="2727" y="3907"/>
                    </a:lnTo>
                    <a:lnTo>
                      <a:pt x="2588" y="3893"/>
                    </a:lnTo>
                    <a:lnTo>
                      <a:pt x="2449" y="3879"/>
                    </a:lnTo>
                    <a:lnTo>
                      <a:pt x="2380" y="3870"/>
                    </a:lnTo>
                    <a:lnTo>
                      <a:pt x="2311" y="3861"/>
                    </a:lnTo>
                    <a:lnTo>
                      <a:pt x="2241" y="3850"/>
                    </a:lnTo>
                    <a:lnTo>
                      <a:pt x="2172" y="3840"/>
                    </a:lnTo>
                    <a:lnTo>
                      <a:pt x="2103" y="3827"/>
                    </a:lnTo>
                    <a:lnTo>
                      <a:pt x="2035" y="3813"/>
                    </a:lnTo>
                    <a:lnTo>
                      <a:pt x="1966" y="3799"/>
                    </a:lnTo>
                    <a:lnTo>
                      <a:pt x="1897" y="3783"/>
                    </a:lnTo>
                    <a:lnTo>
                      <a:pt x="1830" y="3765"/>
                    </a:lnTo>
                    <a:lnTo>
                      <a:pt x="1761" y="3745"/>
                    </a:lnTo>
                    <a:lnTo>
                      <a:pt x="1693" y="3724"/>
                    </a:lnTo>
                    <a:lnTo>
                      <a:pt x="1624" y="3701"/>
                    </a:lnTo>
                    <a:lnTo>
                      <a:pt x="1557" y="3675"/>
                    </a:lnTo>
                    <a:lnTo>
                      <a:pt x="1489" y="3647"/>
                    </a:lnTo>
                    <a:lnTo>
                      <a:pt x="1421" y="3618"/>
                    </a:lnTo>
                    <a:lnTo>
                      <a:pt x="1354" y="3585"/>
                    </a:lnTo>
                    <a:lnTo>
                      <a:pt x="1274" y="3546"/>
                    </a:lnTo>
                    <a:lnTo>
                      <a:pt x="1207" y="3511"/>
                    </a:lnTo>
                    <a:lnTo>
                      <a:pt x="1176" y="3495"/>
                    </a:lnTo>
                    <a:lnTo>
                      <a:pt x="1149" y="3479"/>
                    </a:lnTo>
                    <a:lnTo>
                      <a:pt x="1122" y="3464"/>
                    </a:lnTo>
                    <a:lnTo>
                      <a:pt x="1099" y="3450"/>
                    </a:lnTo>
                    <a:lnTo>
                      <a:pt x="1077" y="3436"/>
                    </a:lnTo>
                    <a:lnTo>
                      <a:pt x="1057" y="3421"/>
                    </a:lnTo>
                    <a:lnTo>
                      <a:pt x="1038" y="3408"/>
                    </a:lnTo>
                    <a:lnTo>
                      <a:pt x="1021" y="3393"/>
                    </a:lnTo>
                    <a:lnTo>
                      <a:pt x="1005" y="3379"/>
                    </a:lnTo>
                    <a:lnTo>
                      <a:pt x="991" y="3364"/>
                    </a:lnTo>
                    <a:lnTo>
                      <a:pt x="977" y="3349"/>
                    </a:lnTo>
                    <a:lnTo>
                      <a:pt x="965" y="3333"/>
                    </a:lnTo>
                    <a:lnTo>
                      <a:pt x="953" y="3316"/>
                    </a:lnTo>
                    <a:lnTo>
                      <a:pt x="941" y="3299"/>
                    </a:lnTo>
                    <a:lnTo>
                      <a:pt x="931" y="3280"/>
                    </a:lnTo>
                    <a:lnTo>
                      <a:pt x="921" y="3260"/>
                    </a:lnTo>
                    <a:lnTo>
                      <a:pt x="911" y="3240"/>
                    </a:lnTo>
                    <a:lnTo>
                      <a:pt x="901" y="3217"/>
                    </a:lnTo>
                    <a:lnTo>
                      <a:pt x="891" y="3194"/>
                    </a:lnTo>
                    <a:lnTo>
                      <a:pt x="881" y="3168"/>
                    </a:lnTo>
                    <a:lnTo>
                      <a:pt x="834" y="3047"/>
                    </a:lnTo>
                    <a:lnTo>
                      <a:pt x="774" y="2888"/>
                    </a:lnTo>
                    <a:lnTo>
                      <a:pt x="754" y="2836"/>
                    </a:lnTo>
                    <a:lnTo>
                      <a:pt x="733" y="2779"/>
                    </a:lnTo>
                    <a:lnTo>
                      <a:pt x="712" y="2719"/>
                    </a:lnTo>
                    <a:lnTo>
                      <a:pt x="691" y="2656"/>
                    </a:lnTo>
                    <a:lnTo>
                      <a:pt x="670" y="2592"/>
                    </a:lnTo>
                    <a:lnTo>
                      <a:pt x="649" y="2524"/>
                    </a:lnTo>
                    <a:lnTo>
                      <a:pt x="629" y="2455"/>
                    </a:lnTo>
                    <a:lnTo>
                      <a:pt x="611" y="2386"/>
                    </a:lnTo>
                    <a:lnTo>
                      <a:pt x="593" y="2314"/>
                    </a:lnTo>
                    <a:lnTo>
                      <a:pt x="578" y="2243"/>
                    </a:lnTo>
                    <a:lnTo>
                      <a:pt x="564" y="2171"/>
                    </a:lnTo>
                    <a:lnTo>
                      <a:pt x="551" y="2100"/>
                    </a:lnTo>
                    <a:lnTo>
                      <a:pt x="546" y="2064"/>
                    </a:lnTo>
                    <a:lnTo>
                      <a:pt x="542" y="2029"/>
                    </a:lnTo>
                    <a:lnTo>
                      <a:pt x="537" y="1993"/>
                    </a:lnTo>
                    <a:lnTo>
                      <a:pt x="534" y="1959"/>
                    </a:lnTo>
                    <a:lnTo>
                      <a:pt x="531" y="1925"/>
                    </a:lnTo>
                    <a:lnTo>
                      <a:pt x="530" y="1890"/>
                    </a:lnTo>
                    <a:lnTo>
                      <a:pt x="528" y="1857"/>
                    </a:lnTo>
                    <a:lnTo>
                      <a:pt x="528" y="1824"/>
                    </a:lnTo>
                    <a:lnTo>
                      <a:pt x="528" y="1782"/>
                    </a:lnTo>
                    <a:lnTo>
                      <a:pt x="527" y="1760"/>
                    </a:lnTo>
                    <a:lnTo>
                      <a:pt x="527" y="1754"/>
                    </a:lnTo>
                    <a:lnTo>
                      <a:pt x="527" y="1752"/>
                    </a:lnTo>
                    <a:lnTo>
                      <a:pt x="527" y="1751"/>
                    </a:lnTo>
                    <a:lnTo>
                      <a:pt x="528" y="1751"/>
                    </a:lnTo>
                    <a:lnTo>
                      <a:pt x="530" y="1752"/>
                    </a:lnTo>
                    <a:lnTo>
                      <a:pt x="532" y="1753"/>
                    </a:lnTo>
                    <a:lnTo>
                      <a:pt x="535" y="1753"/>
                    </a:lnTo>
                    <a:lnTo>
                      <a:pt x="539" y="1751"/>
                    </a:lnTo>
                    <a:lnTo>
                      <a:pt x="544" y="1746"/>
                    </a:lnTo>
                    <a:lnTo>
                      <a:pt x="550" y="1739"/>
                    </a:lnTo>
                    <a:lnTo>
                      <a:pt x="557" y="1728"/>
                    </a:lnTo>
                    <a:lnTo>
                      <a:pt x="566" y="1712"/>
                    </a:lnTo>
                    <a:lnTo>
                      <a:pt x="578" y="1716"/>
                    </a:lnTo>
                    <a:lnTo>
                      <a:pt x="591" y="1722"/>
                    </a:lnTo>
                    <a:lnTo>
                      <a:pt x="607" y="1731"/>
                    </a:lnTo>
                    <a:lnTo>
                      <a:pt x="624" y="1741"/>
                    </a:lnTo>
                    <a:lnTo>
                      <a:pt x="665" y="1767"/>
                    </a:lnTo>
                    <a:lnTo>
                      <a:pt x="713" y="1800"/>
                    </a:lnTo>
                    <a:lnTo>
                      <a:pt x="768" y="1839"/>
                    </a:lnTo>
                    <a:lnTo>
                      <a:pt x="828" y="1882"/>
                    </a:lnTo>
                    <a:lnTo>
                      <a:pt x="895" y="1929"/>
                    </a:lnTo>
                    <a:lnTo>
                      <a:pt x="967" y="1978"/>
                    </a:lnTo>
                    <a:lnTo>
                      <a:pt x="1043" y="2028"/>
                    </a:lnTo>
                    <a:lnTo>
                      <a:pt x="1123" y="2080"/>
                    </a:lnTo>
                    <a:lnTo>
                      <a:pt x="1164" y="2105"/>
                    </a:lnTo>
                    <a:lnTo>
                      <a:pt x="1208" y="2130"/>
                    </a:lnTo>
                    <a:lnTo>
                      <a:pt x="1251" y="2154"/>
                    </a:lnTo>
                    <a:lnTo>
                      <a:pt x="1296" y="2179"/>
                    </a:lnTo>
                    <a:lnTo>
                      <a:pt x="1340" y="2202"/>
                    </a:lnTo>
                    <a:lnTo>
                      <a:pt x="1385" y="2225"/>
                    </a:lnTo>
                    <a:lnTo>
                      <a:pt x="1432" y="2246"/>
                    </a:lnTo>
                    <a:lnTo>
                      <a:pt x="1479" y="2267"/>
                    </a:lnTo>
                    <a:lnTo>
                      <a:pt x="1526" y="2287"/>
                    </a:lnTo>
                    <a:lnTo>
                      <a:pt x="1574" y="2305"/>
                    </a:lnTo>
                    <a:lnTo>
                      <a:pt x="1622" y="2322"/>
                    </a:lnTo>
                    <a:lnTo>
                      <a:pt x="1671" y="2336"/>
                    </a:lnTo>
                    <a:lnTo>
                      <a:pt x="1755" y="2360"/>
                    </a:lnTo>
                    <a:lnTo>
                      <a:pt x="1840" y="2382"/>
                    </a:lnTo>
                    <a:lnTo>
                      <a:pt x="1928" y="2404"/>
                    </a:lnTo>
                    <a:lnTo>
                      <a:pt x="2019" y="2422"/>
                    </a:lnTo>
                    <a:lnTo>
                      <a:pt x="2110" y="2440"/>
                    </a:lnTo>
                    <a:lnTo>
                      <a:pt x="2204" y="2457"/>
                    </a:lnTo>
                    <a:lnTo>
                      <a:pt x="2299" y="2473"/>
                    </a:lnTo>
                    <a:lnTo>
                      <a:pt x="2396" y="2487"/>
                    </a:lnTo>
                    <a:lnTo>
                      <a:pt x="2494" y="2498"/>
                    </a:lnTo>
                    <a:lnTo>
                      <a:pt x="2593" y="2509"/>
                    </a:lnTo>
                    <a:lnTo>
                      <a:pt x="2693" y="2518"/>
                    </a:lnTo>
                    <a:lnTo>
                      <a:pt x="2794" y="2525"/>
                    </a:lnTo>
                    <a:lnTo>
                      <a:pt x="2896" y="2532"/>
                    </a:lnTo>
                    <a:lnTo>
                      <a:pt x="2997" y="2536"/>
                    </a:lnTo>
                    <a:lnTo>
                      <a:pt x="3100" y="2538"/>
                    </a:lnTo>
                    <a:lnTo>
                      <a:pt x="3202" y="2539"/>
                    </a:lnTo>
                    <a:lnTo>
                      <a:pt x="3293" y="2539"/>
                    </a:lnTo>
                    <a:lnTo>
                      <a:pt x="3386" y="2538"/>
                    </a:lnTo>
                    <a:lnTo>
                      <a:pt x="3481" y="2535"/>
                    </a:lnTo>
                    <a:lnTo>
                      <a:pt x="3579" y="2532"/>
                    </a:lnTo>
                    <a:lnTo>
                      <a:pt x="3678" y="2527"/>
                    </a:lnTo>
                    <a:lnTo>
                      <a:pt x="3779" y="2521"/>
                    </a:lnTo>
                    <a:lnTo>
                      <a:pt x="3881" y="2515"/>
                    </a:lnTo>
                    <a:lnTo>
                      <a:pt x="3984" y="2507"/>
                    </a:lnTo>
                    <a:lnTo>
                      <a:pt x="4088" y="2498"/>
                    </a:lnTo>
                    <a:lnTo>
                      <a:pt x="4193" y="2489"/>
                    </a:lnTo>
                    <a:lnTo>
                      <a:pt x="4298" y="2479"/>
                    </a:lnTo>
                    <a:lnTo>
                      <a:pt x="4404" y="2468"/>
                    </a:lnTo>
                    <a:lnTo>
                      <a:pt x="4509" y="2455"/>
                    </a:lnTo>
                    <a:lnTo>
                      <a:pt x="4615" y="2442"/>
                    </a:lnTo>
                    <a:lnTo>
                      <a:pt x="4720" y="2428"/>
                    </a:lnTo>
                    <a:lnTo>
                      <a:pt x="4824" y="2413"/>
                    </a:lnTo>
                    <a:lnTo>
                      <a:pt x="4927" y="2398"/>
                    </a:lnTo>
                    <a:lnTo>
                      <a:pt x="5030" y="2381"/>
                    </a:lnTo>
                    <a:lnTo>
                      <a:pt x="5131" y="2365"/>
                    </a:lnTo>
                    <a:lnTo>
                      <a:pt x="5232" y="2347"/>
                    </a:lnTo>
                    <a:lnTo>
                      <a:pt x="5330" y="2328"/>
                    </a:lnTo>
                    <a:lnTo>
                      <a:pt x="5426" y="2309"/>
                    </a:lnTo>
                    <a:lnTo>
                      <a:pt x="5520" y="2289"/>
                    </a:lnTo>
                    <a:lnTo>
                      <a:pt x="5612" y="2268"/>
                    </a:lnTo>
                    <a:lnTo>
                      <a:pt x="5702" y="2247"/>
                    </a:lnTo>
                    <a:lnTo>
                      <a:pt x="5789" y="2225"/>
                    </a:lnTo>
                    <a:lnTo>
                      <a:pt x="5872" y="2202"/>
                    </a:lnTo>
                    <a:lnTo>
                      <a:pt x="5953" y="2179"/>
                    </a:lnTo>
                    <a:lnTo>
                      <a:pt x="6030" y="2155"/>
                    </a:lnTo>
                    <a:lnTo>
                      <a:pt x="6104" y="2131"/>
                    </a:lnTo>
                    <a:lnTo>
                      <a:pt x="6175" y="2106"/>
                    </a:lnTo>
                    <a:lnTo>
                      <a:pt x="6240" y="2081"/>
                    </a:lnTo>
                    <a:lnTo>
                      <a:pt x="6318" y="2050"/>
                    </a:lnTo>
                    <a:lnTo>
                      <a:pt x="6395" y="2020"/>
                    </a:lnTo>
                    <a:lnTo>
                      <a:pt x="6472" y="1988"/>
                    </a:lnTo>
                    <a:lnTo>
                      <a:pt x="6549" y="1958"/>
                    </a:lnTo>
                    <a:lnTo>
                      <a:pt x="6626" y="1926"/>
                    </a:lnTo>
                    <a:lnTo>
                      <a:pt x="6703" y="1895"/>
                    </a:lnTo>
                    <a:lnTo>
                      <a:pt x="6779" y="1862"/>
                    </a:lnTo>
                    <a:lnTo>
                      <a:pt x="6854" y="1829"/>
                    </a:lnTo>
                    <a:lnTo>
                      <a:pt x="6928" y="1795"/>
                    </a:lnTo>
                    <a:lnTo>
                      <a:pt x="7001" y="1760"/>
                    </a:lnTo>
                    <a:lnTo>
                      <a:pt x="7073" y="1723"/>
                    </a:lnTo>
                    <a:lnTo>
                      <a:pt x="7144" y="1685"/>
                    </a:lnTo>
                    <a:lnTo>
                      <a:pt x="7178" y="1667"/>
                    </a:lnTo>
                    <a:lnTo>
                      <a:pt x="7212" y="1647"/>
                    </a:lnTo>
                    <a:lnTo>
                      <a:pt x="7246" y="1627"/>
                    </a:lnTo>
                    <a:lnTo>
                      <a:pt x="7280" y="1607"/>
                    </a:lnTo>
                    <a:lnTo>
                      <a:pt x="7313" y="1586"/>
                    </a:lnTo>
                    <a:lnTo>
                      <a:pt x="7346" y="1563"/>
                    </a:lnTo>
                    <a:lnTo>
                      <a:pt x="7377" y="1542"/>
                    </a:lnTo>
                    <a:lnTo>
                      <a:pt x="7409" y="1519"/>
                    </a:lnTo>
                    <a:lnTo>
                      <a:pt x="7475" y="1472"/>
                    </a:lnTo>
                    <a:lnTo>
                      <a:pt x="7537" y="1426"/>
                    </a:lnTo>
                    <a:lnTo>
                      <a:pt x="7598" y="1381"/>
                    </a:lnTo>
                    <a:lnTo>
                      <a:pt x="7656" y="1334"/>
                    </a:lnTo>
                    <a:lnTo>
                      <a:pt x="7715" y="1288"/>
                    </a:lnTo>
                    <a:lnTo>
                      <a:pt x="7772" y="1239"/>
                    </a:lnTo>
                    <a:lnTo>
                      <a:pt x="7799" y="1213"/>
                    </a:lnTo>
                    <a:lnTo>
                      <a:pt x="7828" y="1187"/>
                    </a:lnTo>
                    <a:lnTo>
                      <a:pt x="7856" y="1161"/>
                    </a:lnTo>
                    <a:lnTo>
                      <a:pt x="7886" y="1132"/>
                    </a:lnTo>
                    <a:lnTo>
                      <a:pt x="7911" y="1106"/>
                    </a:lnTo>
                    <a:lnTo>
                      <a:pt x="7938" y="1076"/>
                    </a:lnTo>
                    <a:lnTo>
                      <a:pt x="7965" y="1043"/>
                    </a:lnTo>
                    <a:lnTo>
                      <a:pt x="7993" y="1008"/>
                    </a:lnTo>
                    <a:lnTo>
                      <a:pt x="8048" y="936"/>
                    </a:lnTo>
                    <a:lnTo>
                      <a:pt x="8103" y="861"/>
                    </a:lnTo>
                    <a:lnTo>
                      <a:pt x="8155" y="791"/>
                    </a:lnTo>
                    <a:lnTo>
                      <a:pt x="8205" y="727"/>
                    </a:lnTo>
                    <a:lnTo>
                      <a:pt x="8229" y="698"/>
                    </a:lnTo>
                    <a:lnTo>
                      <a:pt x="8251" y="674"/>
                    </a:lnTo>
                    <a:lnTo>
                      <a:pt x="8261" y="663"/>
                    </a:lnTo>
                    <a:lnTo>
                      <a:pt x="8272" y="653"/>
                    </a:lnTo>
                    <a:lnTo>
                      <a:pt x="8281" y="645"/>
                    </a:lnTo>
                    <a:lnTo>
                      <a:pt x="8292" y="637"/>
                    </a:lnTo>
                    <a:lnTo>
                      <a:pt x="8310" y="652"/>
                    </a:lnTo>
                    <a:lnTo>
                      <a:pt x="8327" y="668"/>
                    </a:lnTo>
                    <a:lnTo>
                      <a:pt x="8343" y="687"/>
                    </a:lnTo>
                    <a:lnTo>
                      <a:pt x="8359" y="707"/>
                    </a:lnTo>
                    <a:lnTo>
                      <a:pt x="8372" y="728"/>
                    </a:lnTo>
                    <a:lnTo>
                      <a:pt x="8386" y="751"/>
                    </a:lnTo>
                    <a:lnTo>
                      <a:pt x="8399" y="776"/>
                    </a:lnTo>
                    <a:lnTo>
                      <a:pt x="8410" y="802"/>
                    </a:lnTo>
                    <a:lnTo>
                      <a:pt x="8421" y="830"/>
                    </a:lnTo>
                    <a:lnTo>
                      <a:pt x="8432" y="858"/>
                    </a:lnTo>
                    <a:lnTo>
                      <a:pt x="8441" y="887"/>
                    </a:lnTo>
                    <a:lnTo>
                      <a:pt x="8450" y="918"/>
                    </a:lnTo>
                    <a:lnTo>
                      <a:pt x="8458" y="950"/>
                    </a:lnTo>
                    <a:lnTo>
                      <a:pt x="8465" y="982"/>
                    </a:lnTo>
                    <a:lnTo>
                      <a:pt x="8472" y="1015"/>
                    </a:lnTo>
                    <a:lnTo>
                      <a:pt x="8478" y="1048"/>
                    </a:lnTo>
                    <a:lnTo>
                      <a:pt x="8483" y="1083"/>
                    </a:lnTo>
                    <a:lnTo>
                      <a:pt x="8489" y="1118"/>
                    </a:lnTo>
                    <a:lnTo>
                      <a:pt x="8494" y="1153"/>
                    </a:lnTo>
                    <a:lnTo>
                      <a:pt x="8497" y="1189"/>
                    </a:lnTo>
                    <a:lnTo>
                      <a:pt x="8505" y="1261"/>
                    </a:lnTo>
                    <a:lnTo>
                      <a:pt x="8509" y="1333"/>
                    </a:lnTo>
                    <a:lnTo>
                      <a:pt x="8512" y="1405"/>
                    </a:lnTo>
                    <a:lnTo>
                      <a:pt x="8515" y="1476"/>
                    </a:lnTo>
                    <a:lnTo>
                      <a:pt x="8516" y="1545"/>
                    </a:lnTo>
                    <a:lnTo>
                      <a:pt x="8516" y="1611"/>
                    </a:lnTo>
                    <a:lnTo>
                      <a:pt x="8516" y="1761"/>
                    </a:lnTo>
                    <a:lnTo>
                      <a:pt x="8506" y="1832"/>
                    </a:lnTo>
                    <a:lnTo>
                      <a:pt x="8487" y="1901"/>
                    </a:lnTo>
                    <a:lnTo>
                      <a:pt x="8459" y="1970"/>
                    </a:lnTo>
                    <a:lnTo>
                      <a:pt x="8424" y="2040"/>
                    </a:lnTo>
                    <a:lnTo>
                      <a:pt x="8381" y="2108"/>
                    </a:lnTo>
                    <a:lnTo>
                      <a:pt x="8331" y="2176"/>
                    </a:lnTo>
                    <a:lnTo>
                      <a:pt x="8275" y="2245"/>
                    </a:lnTo>
                    <a:lnTo>
                      <a:pt x="8213" y="2312"/>
                    </a:lnTo>
                    <a:lnTo>
                      <a:pt x="8145" y="2378"/>
                    </a:lnTo>
                    <a:lnTo>
                      <a:pt x="8072" y="2443"/>
                    </a:lnTo>
                    <a:lnTo>
                      <a:pt x="7995" y="2509"/>
                    </a:lnTo>
                    <a:lnTo>
                      <a:pt x="7913" y="2573"/>
                    </a:lnTo>
                    <a:lnTo>
                      <a:pt x="7829" y="2636"/>
                    </a:lnTo>
                    <a:lnTo>
                      <a:pt x="7741" y="2697"/>
                    </a:lnTo>
                    <a:lnTo>
                      <a:pt x="7651" y="2758"/>
                    </a:lnTo>
                    <a:lnTo>
                      <a:pt x="7558" y="2818"/>
                    </a:lnTo>
                    <a:lnTo>
                      <a:pt x="7465" y="2877"/>
                    </a:lnTo>
                    <a:lnTo>
                      <a:pt x="7370" y="2933"/>
                    </a:lnTo>
                    <a:lnTo>
                      <a:pt x="7275" y="2989"/>
                    </a:lnTo>
                    <a:lnTo>
                      <a:pt x="7178" y="3043"/>
                    </a:lnTo>
                    <a:lnTo>
                      <a:pt x="7084" y="3095"/>
                    </a:lnTo>
                    <a:lnTo>
                      <a:pt x="6990" y="3147"/>
                    </a:lnTo>
                    <a:lnTo>
                      <a:pt x="6897" y="3196"/>
                    </a:lnTo>
                    <a:lnTo>
                      <a:pt x="6806" y="3244"/>
                    </a:lnTo>
                    <a:lnTo>
                      <a:pt x="6633" y="3333"/>
                    </a:lnTo>
                    <a:lnTo>
                      <a:pt x="6473" y="3415"/>
                    </a:lnTo>
                    <a:lnTo>
                      <a:pt x="6330" y="3488"/>
                    </a:lnTo>
                    <a:lnTo>
                      <a:pt x="6210" y="3553"/>
                    </a:lnTo>
                    <a:close/>
                    <a:moveTo>
                      <a:pt x="5313" y="2056"/>
                    </a:moveTo>
                    <a:lnTo>
                      <a:pt x="4822" y="2168"/>
                    </a:lnTo>
                    <a:lnTo>
                      <a:pt x="4709" y="2167"/>
                    </a:lnTo>
                    <a:lnTo>
                      <a:pt x="3918" y="2241"/>
                    </a:lnTo>
                    <a:lnTo>
                      <a:pt x="3692" y="2278"/>
                    </a:lnTo>
                    <a:lnTo>
                      <a:pt x="3390" y="2277"/>
                    </a:lnTo>
                    <a:lnTo>
                      <a:pt x="3321" y="2277"/>
                    </a:lnTo>
                    <a:lnTo>
                      <a:pt x="3249" y="2276"/>
                    </a:lnTo>
                    <a:lnTo>
                      <a:pt x="3176" y="2275"/>
                    </a:lnTo>
                    <a:lnTo>
                      <a:pt x="3101" y="2273"/>
                    </a:lnTo>
                    <a:lnTo>
                      <a:pt x="3026" y="2270"/>
                    </a:lnTo>
                    <a:lnTo>
                      <a:pt x="2949" y="2267"/>
                    </a:lnTo>
                    <a:lnTo>
                      <a:pt x="2872" y="2263"/>
                    </a:lnTo>
                    <a:lnTo>
                      <a:pt x="2795" y="2257"/>
                    </a:lnTo>
                    <a:lnTo>
                      <a:pt x="2717" y="2252"/>
                    </a:lnTo>
                    <a:lnTo>
                      <a:pt x="2640" y="2246"/>
                    </a:lnTo>
                    <a:lnTo>
                      <a:pt x="2561" y="2238"/>
                    </a:lnTo>
                    <a:lnTo>
                      <a:pt x="2483" y="2230"/>
                    </a:lnTo>
                    <a:lnTo>
                      <a:pt x="2406" y="2222"/>
                    </a:lnTo>
                    <a:lnTo>
                      <a:pt x="2330" y="2212"/>
                    </a:lnTo>
                    <a:lnTo>
                      <a:pt x="2254" y="2202"/>
                    </a:lnTo>
                    <a:lnTo>
                      <a:pt x="2179" y="2190"/>
                    </a:lnTo>
                    <a:lnTo>
                      <a:pt x="2105" y="2177"/>
                    </a:lnTo>
                    <a:lnTo>
                      <a:pt x="2032" y="2165"/>
                    </a:lnTo>
                    <a:lnTo>
                      <a:pt x="1960" y="2150"/>
                    </a:lnTo>
                    <a:lnTo>
                      <a:pt x="1891" y="2134"/>
                    </a:lnTo>
                    <a:lnTo>
                      <a:pt x="1822" y="2119"/>
                    </a:lnTo>
                    <a:lnTo>
                      <a:pt x="1757" y="2101"/>
                    </a:lnTo>
                    <a:lnTo>
                      <a:pt x="1693" y="2082"/>
                    </a:lnTo>
                    <a:lnTo>
                      <a:pt x="1631" y="2063"/>
                    </a:lnTo>
                    <a:lnTo>
                      <a:pt x="1573" y="2042"/>
                    </a:lnTo>
                    <a:lnTo>
                      <a:pt x="1516" y="2020"/>
                    </a:lnTo>
                    <a:lnTo>
                      <a:pt x="1463" y="1997"/>
                    </a:lnTo>
                    <a:lnTo>
                      <a:pt x="1412" y="1972"/>
                    </a:lnTo>
                    <a:lnTo>
                      <a:pt x="1364" y="1947"/>
                    </a:lnTo>
                    <a:lnTo>
                      <a:pt x="1321" y="1920"/>
                    </a:lnTo>
                    <a:lnTo>
                      <a:pt x="1281" y="1892"/>
                    </a:lnTo>
                    <a:lnTo>
                      <a:pt x="1244" y="1862"/>
                    </a:lnTo>
                    <a:lnTo>
                      <a:pt x="905" y="1637"/>
                    </a:lnTo>
                    <a:lnTo>
                      <a:pt x="880" y="1619"/>
                    </a:lnTo>
                    <a:lnTo>
                      <a:pt x="852" y="1600"/>
                    </a:lnTo>
                    <a:lnTo>
                      <a:pt x="825" y="1578"/>
                    </a:lnTo>
                    <a:lnTo>
                      <a:pt x="797" y="1554"/>
                    </a:lnTo>
                    <a:lnTo>
                      <a:pt x="769" y="1528"/>
                    </a:lnTo>
                    <a:lnTo>
                      <a:pt x="740" y="1500"/>
                    </a:lnTo>
                    <a:lnTo>
                      <a:pt x="713" y="1471"/>
                    </a:lnTo>
                    <a:lnTo>
                      <a:pt x="686" y="1439"/>
                    </a:lnTo>
                    <a:lnTo>
                      <a:pt x="674" y="1424"/>
                    </a:lnTo>
                    <a:lnTo>
                      <a:pt x="662" y="1407"/>
                    </a:lnTo>
                    <a:lnTo>
                      <a:pt x="650" y="1390"/>
                    </a:lnTo>
                    <a:lnTo>
                      <a:pt x="639" y="1373"/>
                    </a:lnTo>
                    <a:lnTo>
                      <a:pt x="628" y="1356"/>
                    </a:lnTo>
                    <a:lnTo>
                      <a:pt x="619" y="1339"/>
                    </a:lnTo>
                    <a:lnTo>
                      <a:pt x="609" y="1321"/>
                    </a:lnTo>
                    <a:lnTo>
                      <a:pt x="601" y="1303"/>
                    </a:lnTo>
                    <a:lnTo>
                      <a:pt x="593" y="1284"/>
                    </a:lnTo>
                    <a:lnTo>
                      <a:pt x="586" y="1266"/>
                    </a:lnTo>
                    <a:lnTo>
                      <a:pt x="581" y="1247"/>
                    </a:lnTo>
                    <a:lnTo>
                      <a:pt x="575" y="1227"/>
                    </a:lnTo>
                    <a:lnTo>
                      <a:pt x="572" y="1208"/>
                    </a:lnTo>
                    <a:lnTo>
                      <a:pt x="569" y="1189"/>
                    </a:lnTo>
                    <a:lnTo>
                      <a:pt x="567" y="1169"/>
                    </a:lnTo>
                    <a:lnTo>
                      <a:pt x="567" y="1150"/>
                    </a:lnTo>
                    <a:lnTo>
                      <a:pt x="568" y="1116"/>
                    </a:lnTo>
                    <a:lnTo>
                      <a:pt x="571" y="1082"/>
                    </a:lnTo>
                    <a:lnTo>
                      <a:pt x="576" y="1048"/>
                    </a:lnTo>
                    <a:lnTo>
                      <a:pt x="583" y="1015"/>
                    </a:lnTo>
                    <a:lnTo>
                      <a:pt x="588" y="983"/>
                    </a:lnTo>
                    <a:lnTo>
                      <a:pt x="594" y="952"/>
                    </a:lnTo>
                    <a:lnTo>
                      <a:pt x="599" y="922"/>
                    </a:lnTo>
                    <a:lnTo>
                      <a:pt x="602" y="895"/>
                    </a:lnTo>
                    <a:lnTo>
                      <a:pt x="603" y="882"/>
                    </a:lnTo>
                    <a:lnTo>
                      <a:pt x="603" y="870"/>
                    </a:lnTo>
                    <a:lnTo>
                      <a:pt x="602" y="857"/>
                    </a:lnTo>
                    <a:lnTo>
                      <a:pt x="601" y="846"/>
                    </a:lnTo>
                    <a:lnTo>
                      <a:pt x="599" y="836"/>
                    </a:lnTo>
                    <a:lnTo>
                      <a:pt x="596" y="825"/>
                    </a:lnTo>
                    <a:lnTo>
                      <a:pt x="591" y="817"/>
                    </a:lnTo>
                    <a:lnTo>
                      <a:pt x="585" y="809"/>
                    </a:lnTo>
                    <a:lnTo>
                      <a:pt x="579" y="801"/>
                    </a:lnTo>
                    <a:lnTo>
                      <a:pt x="571" y="794"/>
                    </a:lnTo>
                    <a:lnTo>
                      <a:pt x="562" y="789"/>
                    </a:lnTo>
                    <a:lnTo>
                      <a:pt x="551" y="783"/>
                    </a:lnTo>
                    <a:lnTo>
                      <a:pt x="538" y="780"/>
                    </a:lnTo>
                    <a:lnTo>
                      <a:pt x="525" y="777"/>
                    </a:lnTo>
                    <a:lnTo>
                      <a:pt x="509" y="775"/>
                    </a:lnTo>
                    <a:lnTo>
                      <a:pt x="492" y="775"/>
                    </a:lnTo>
                    <a:lnTo>
                      <a:pt x="463" y="776"/>
                    </a:lnTo>
                    <a:lnTo>
                      <a:pt x="437" y="779"/>
                    </a:lnTo>
                    <a:lnTo>
                      <a:pt x="409" y="786"/>
                    </a:lnTo>
                    <a:lnTo>
                      <a:pt x="384" y="794"/>
                    </a:lnTo>
                    <a:lnTo>
                      <a:pt x="359" y="804"/>
                    </a:lnTo>
                    <a:lnTo>
                      <a:pt x="334" y="816"/>
                    </a:lnTo>
                    <a:lnTo>
                      <a:pt x="310" y="831"/>
                    </a:lnTo>
                    <a:lnTo>
                      <a:pt x="288" y="846"/>
                    </a:lnTo>
                    <a:lnTo>
                      <a:pt x="266" y="864"/>
                    </a:lnTo>
                    <a:lnTo>
                      <a:pt x="244" y="884"/>
                    </a:lnTo>
                    <a:lnTo>
                      <a:pt x="223" y="905"/>
                    </a:lnTo>
                    <a:lnTo>
                      <a:pt x="204" y="927"/>
                    </a:lnTo>
                    <a:lnTo>
                      <a:pt x="185" y="951"/>
                    </a:lnTo>
                    <a:lnTo>
                      <a:pt x="167" y="976"/>
                    </a:lnTo>
                    <a:lnTo>
                      <a:pt x="149" y="1002"/>
                    </a:lnTo>
                    <a:lnTo>
                      <a:pt x="133" y="1029"/>
                    </a:lnTo>
                    <a:lnTo>
                      <a:pt x="118" y="1057"/>
                    </a:lnTo>
                    <a:lnTo>
                      <a:pt x="103" y="1086"/>
                    </a:lnTo>
                    <a:lnTo>
                      <a:pt x="89" y="1116"/>
                    </a:lnTo>
                    <a:lnTo>
                      <a:pt x="76" y="1146"/>
                    </a:lnTo>
                    <a:lnTo>
                      <a:pt x="65" y="1177"/>
                    </a:lnTo>
                    <a:lnTo>
                      <a:pt x="54" y="1208"/>
                    </a:lnTo>
                    <a:lnTo>
                      <a:pt x="45" y="1240"/>
                    </a:lnTo>
                    <a:lnTo>
                      <a:pt x="35" y="1271"/>
                    </a:lnTo>
                    <a:lnTo>
                      <a:pt x="28" y="1304"/>
                    </a:lnTo>
                    <a:lnTo>
                      <a:pt x="20" y="1335"/>
                    </a:lnTo>
                    <a:lnTo>
                      <a:pt x="15" y="1368"/>
                    </a:lnTo>
                    <a:lnTo>
                      <a:pt x="10" y="1399"/>
                    </a:lnTo>
                    <a:lnTo>
                      <a:pt x="5" y="1431"/>
                    </a:lnTo>
                    <a:lnTo>
                      <a:pt x="3" y="1463"/>
                    </a:lnTo>
                    <a:lnTo>
                      <a:pt x="1" y="1493"/>
                    </a:lnTo>
                    <a:lnTo>
                      <a:pt x="1" y="1524"/>
                    </a:lnTo>
                    <a:lnTo>
                      <a:pt x="0" y="1823"/>
                    </a:lnTo>
                    <a:lnTo>
                      <a:pt x="0" y="1851"/>
                    </a:lnTo>
                    <a:lnTo>
                      <a:pt x="1" y="1877"/>
                    </a:lnTo>
                    <a:lnTo>
                      <a:pt x="2" y="1901"/>
                    </a:lnTo>
                    <a:lnTo>
                      <a:pt x="4" y="1925"/>
                    </a:lnTo>
                    <a:lnTo>
                      <a:pt x="6" y="1949"/>
                    </a:lnTo>
                    <a:lnTo>
                      <a:pt x="10" y="1971"/>
                    </a:lnTo>
                    <a:lnTo>
                      <a:pt x="13" y="1993"/>
                    </a:lnTo>
                    <a:lnTo>
                      <a:pt x="17" y="2015"/>
                    </a:lnTo>
                    <a:lnTo>
                      <a:pt x="21" y="2034"/>
                    </a:lnTo>
                    <a:lnTo>
                      <a:pt x="27" y="2054"/>
                    </a:lnTo>
                    <a:lnTo>
                      <a:pt x="33" y="2073"/>
                    </a:lnTo>
                    <a:lnTo>
                      <a:pt x="40" y="2091"/>
                    </a:lnTo>
                    <a:lnTo>
                      <a:pt x="48" y="2109"/>
                    </a:lnTo>
                    <a:lnTo>
                      <a:pt x="56" y="2127"/>
                    </a:lnTo>
                    <a:lnTo>
                      <a:pt x="65" y="2144"/>
                    </a:lnTo>
                    <a:lnTo>
                      <a:pt x="75" y="2161"/>
                    </a:lnTo>
                    <a:lnTo>
                      <a:pt x="75" y="2061"/>
                    </a:lnTo>
                    <a:lnTo>
                      <a:pt x="77" y="1960"/>
                    </a:lnTo>
                    <a:lnTo>
                      <a:pt x="81" y="1910"/>
                    </a:lnTo>
                    <a:lnTo>
                      <a:pt x="85" y="1862"/>
                    </a:lnTo>
                    <a:lnTo>
                      <a:pt x="87" y="1839"/>
                    </a:lnTo>
                    <a:lnTo>
                      <a:pt x="90" y="1815"/>
                    </a:lnTo>
                    <a:lnTo>
                      <a:pt x="93" y="1793"/>
                    </a:lnTo>
                    <a:lnTo>
                      <a:pt x="97" y="1770"/>
                    </a:lnTo>
                    <a:lnTo>
                      <a:pt x="103" y="1749"/>
                    </a:lnTo>
                    <a:lnTo>
                      <a:pt x="108" y="1726"/>
                    </a:lnTo>
                    <a:lnTo>
                      <a:pt x="113" y="1706"/>
                    </a:lnTo>
                    <a:lnTo>
                      <a:pt x="120" y="1687"/>
                    </a:lnTo>
                    <a:lnTo>
                      <a:pt x="127" y="1668"/>
                    </a:lnTo>
                    <a:lnTo>
                      <a:pt x="135" y="1650"/>
                    </a:lnTo>
                    <a:lnTo>
                      <a:pt x="144" y="1632"/>
                    </a:lnTo>
                    <a:lnTo>
                      <a:pt x="153" y="1615"/>
                    </a:lnTo>
                    <a:lnTo>
                      <a:pt x="164" y="1600"/>
                    </a:lnTo>
                    <a:lnTo>
                      <a:pt x="176" y="1586"/>
                    </a:lnTo>
                    <a:lnTo>
                      <a:pt x="188" y="1572"/>
                    </a:lnTo>
                    <a:lnTo>
                      <a:pt x="201" y="1560"/>
                    </a:lnTo>
                    <a:lnTo>
                      <a:pt x="216" y="1549"/>
                    </a:lnTo>
                    <a:lnTo>
                      <a:pt x="231" y="1539"/>
                    </a:lnTo>
                    <a:lnTo>
                      <a:pt x="248" y="1531"/>
                    </a:lnTo>
                    <a:lnTo>
                      <a:pt x="265" y="1524"/>
                    </a:lnTo>
                    <a:lnTo>
                      <a:pt x="266" y="1599"/>
                    </a:lnTo>
                    <a:lnTo>
                      <a:pt x="270" y="1677"/>
                    </a:lnTo>
                    <a:lnTo>
                      <a:pt x="277" y="1757"/>
                    </a:lnTo>
                    <a:lnTo>
                      <a:pt x="287" y="1838"/>
                    </a:lnTo>
                    <a:lnTo>
                      <a:pt x="298" y="1920"/>
                    </a:lnTo>
                    <a:lnTo>
                      <a:pt x="313" y="2004"/>
                    </a:lnTo>
                    <a:lnTo>
                      <a:pt x="330" y="2088"/>
                    </a:lnTo>
                    <a:lnTo>
                      <a:pt x="348" y="2174"/>
                    </a:lnTo>
                    <a:lnTo>
                      <a:pt x="369" y="2261"/>
                    </a:lnTo>
                    <a:lnTo>
                      <a:pt x="391" y="2348"/>
                    </a:lnTo>
                    <a:lnTo>
                      <a:pt x="415" y="2434"/>
                    </a:lnTo>
                    <a:lnTo>
                      <a:pt x="440" y="2522"/>
                    </a:lnTo>
                    <a:lnTo>
                      <a:pt x="468" y="2610"/>
                    </a:lnTo>
                    <a:lnTo>
                      <a:pt x="495" y="2697"/>
                    </a:lnTo>
                    <a:lnTo>
                      <a:pt x="525" y="2783"/>
                    </a:lnTo>
                    <a:lnTo>
                      <a:pt x="554" y="2869"/>
                    </a:lnTo>
                    <a:lnTo>
                      <a:pt x="585" y="2955"/>
                    </a:lnTo>
                    <a:lnTo>
                      <a:pt x="617" y="3040"/>
                    </a:lnTo>
                    <a:lnTo>
                      <a:pt x="648" y="3124"/>
                    </a:lnTo>
                    <a:lnTo>
                      <a:pt x="681" y="3206"/>
                    </a:lnTo>
                    <a:lnTo>
                      <a:pt x="714" y="3288"/>
                    </a:lnTo>
                    <a:lnTo>
                      <a:pt x="747" y="3367"/>
                    </a:lnTo>
                    <a:lnTo>
                      <a:pt x="780" y="3444"/>
                    </a:lnTo>
                    <a:lnTo>
                      <a:pt x="812" y="3520"/>
                    </a:lnTo>
                    <a:lnTo>
                      <a:pt x="845" y="3594"/>
                    </a:lnTo>
                    <a:lnTo>
                      <a:pt x="877" y="3665"/>
                    </a:lnTo>
                    <a:lnTo>
                      <a:pt x="909" y="3733"/>
                    </a:lnTo>
                    <a:lnTo>
                      <a:pt x="939" y="3800"/>
                    </a:lnTo>
                    <a:lnTo>
                      <a:pt x="997" y="3924"/>
                    </a:lnTo>
                    <a:lnTo>
                      <a:pt x="1052" y="4034"/>
                    </a:lnTo>
                    <a:lnTo>
                      <a:pt x="1080" y="4090"/>
                    </a:lnTo>
                    <a:lnTo>
                      <a:pt x="1111" y="4148"/>
                    </a:lnTo>
                    <a:lnTo>
                      <a:pt x="1143" y="4207"/>
                    </a:lnTo>
                    <a:lnTo>
                      <a:pt x="1178" y="4267"/>
                    </a:lnTo>
                    <a:lnTo>
                      <a:pt x="1215" y="4330"/>
                    </a:lnTo>
                    <a:lnTo>
                      <a:pt x="1254" y="4392"/>
                    </a:lnTo>
                    <a:lnTo>
                      <a:pt x="1295" y="4456"/>
                    </a:lnTo>
                    <a:lnTo>
                      <a:pt x="1338" y="4520"/>
                    </a:lnTo>
                    <a:lnTo>
                      <a:pt x="1383" y="4584"/>
                    </a:lnTo>
                    <a:lnTo>
                      <a:pt x="1430" y="4648"/>
                    </a:lnTo>
                    <a:lnTo>
                      <a:pt x="1479" y="4712"/>
                    </a:lnTo>
                    <a:lnTo>
                      <a:pt x="1529" y="4776"/>
                    </a:lnTo>
                    <a:lnTo>
                      <a:pt x="1582" y="4839"/>
                    </a:lnTo>
                    <a:lnTo>
                      <a:pt x="1636" y="4901"/>
                    </a:lnTo>
                    <a:lnTo>
                      <a:pt x="1692" y="4962"/>
                    </a:lnTo>
                    <a:lnTo>
                      <a:pt x="1749" y="5021"/>
                    </a:lnTo>
                    <a:lnTo>
                      <a:pt x="1808" y="5079"/>
                    </a:lnTo>
                    <a:lnTo>
                      <a:pt x="1869" y="5135"/>
                    </a:lnTo>
                    <a:lnTo>
                      <a:pt x="1931" y="5188"/>
                    </a:lnTo>
                    <a:lnTo>
                      <a:pt x="1995" y="5239"/>
                    </a:lnTo>
                    <a:lnTo>
                      <a:pt x="2060" y="5287"/>
                    </a:lnTo>
                    <a:lnTo>
                      <a:pt x="2127" y="5332"/>
                    </a:lnTo>
                    <a:lnTo>
                      <a:pt x="2194" y="5376"/>
                    </a:lnTo>
                    <a:lnTo>
                      <a:pt x="2263" y="5413"/>
                    </a:lnTo>
                    <a:lnTo>
                      <a:pt x="2334" y="5449"/>
                    </a:lnTo>
                    <a:lnTo>
                      <a:pt x="2405" y="5481"/>
                    </a:lnTo>
                    <a:lnTo>
                      <a:pt x="2478" y="5508"/>
                    </a:lnTo>
                    <a:lnTo>
                      <a:pt x="2552" y="5530"/>
                    </a:lnTo>
                    <a:lnTo>
                      <a:pt x="2627" y="5549"/>
                    </a:lnTo>
                    <a:lnTo>
                      <a:pt x="2703" y="5562"/>
                    </a:lnTo>
                    <a:lnTo>
                      <a:pt x="2780" y="5570"/>
                    </a:lnTo>
                    <a:lnTo>
                      <a:pt x="2859" y="5573"/>
                    </a:lnTo>
                    <a:lnTo>
                      <a:pt x="3047" y="5573"/>
                    </a:lnTo>
                    <a:lnTo>
                      <a:pt x="3106" y="5572"/>
                    </a:lnTo>
                    <a:lnTo>
                      <a:pt x="3166" y="5569"/>
                    </a:lnTo>
                    <a:lnTo>
                      <a:pt x="3226" y="5564"/>
                    </a:lnTo>
                    <a:lnTo>
                      <a:pt x="3286" y="5555"/>
                    </a:lnTo>
                    <a:lnTo>
                      <a:pt x="3345" y="5546"/>
                    </a:lnTo>
                    <a:lnTo>
                      <a:pt x="3404" y="5534"/>
                    </a:lnTo>
                    <a:lnTo>
                      <a:pt x="3462" y="5522"/>
                    </a:lnTo>
                    <a:lnTo>
                      <a:pt x="3522" y="5507"/>
                    </a:lnTo>
                    <a:lnTo>
                      <a:pt x="3580" y="5491"/>
                    </a:lnTo>
                    <a:lnTo>
                      <a:pt x="3638" y="5473"/>
                    </a:lnTo>
                    <a:lnTo>
                      <a:pt x="3696" y="5454"/>
                    </a:lnTo>
                    <a:lnTo>
                      <a:pt x="3753" y="5436"/>
                    </a:lnTo>
                    <a:lnTo>
                      <a:pt x="3810" y="5414"/>
                    </a:lnTo>
                    <a:lnTo>
                      <a:pt x="3867" y="5393"/>
                    </a:lnTo>
                    <a:lnTo>
                      <a:pt x="3925" y="5371"/>
                    </a:lnTo>
                    <a:lnTo>
                      <a:pt x="3981" y="5349"/>
                    </a:lnTo>
                    <a:lnTo>
                      <a:pt x="4092" y="5303"/>
                    </a:lnTo>
                    <a:lnTo>
                      <a:pt x="4202" y="5256"/>
                    </a:lnTo>
                    <a:lnTo>
                      <a:pt x="4311" y="5209"/>
                    </a:lnTo>
                    <a:lnTo>
                      <a:pt x="4417" y="5165"/>
                    </a:lnTo>
                    <a:lnTo>
                      <a:pt x="4469" y="5143"/>
                    </a:lnTo>
                    <a:lnTo>
                      <a:pt x="4522" y="5123"/>
                    </a:lnTo>
                    <a:lnTo>
                      <a:pt x="4574" y="5103"/>
                    </a:lnTo>
                    <a:lnTo>
                      <a:pt x="4625" y="5084"/>
                    </a:lnTo>
                    <a:lnTo>
                      <a:pt x="4675" y="5067"/>
                    </a:lnTo>
                    <a:lnTo>
                      <a:pt x="4726" y="5050"/>
                    </a:lnTo>
                    <a:lnTo>
                      <a:pt x="4776" y="5035"/>
                    </a:lnTo>
                    <a:lnTo>
                      <a:pt x="4826" y="5021"/>
                    </a:lnTo>
                    <a:lnTo>
                      <a:pt x="4891" y="5004"/>
                    </a:lnTo>
                    <a:lnTo>
                      <a:pt x="4957" y="4989"/>
                    </a:lnTo>
                    <a:lnTo>
                      <a:pt x="5021" y="4975"/>
                    </a:lnTo>
                    <a:lnTo>
                      <a:pt x="5087" y="4961"/>
                    </a:lnTo>
                    <a:lnTo>
                      <a:pt x="5152" y="4950"/>
                    </a:lnTo>
                    <a:lnTo>
                      <a:pt x="5217" y="4938"/>
                    </a:lnTo>
                    <a:lnTo>
                      <a:pt x="5282" y="4929"/>
                    </a:lnTo>
                    <a:lnTo>
                      <a:pt x="5348" y="4919"/>
                    </a:lnTo>
                    <a:lnTo>
                      <a:pt x="5412" y="4910"/>
                    </a:lnTo>
                    <a:lnTo>
                      <a:pt x="5478" y="4902"/>
                    </a:lnTo>
                    <a:lnTo>
                      <a:pt x="5542" y="4895"/>
                    </a:lnTo>
                    <a:lnTo>
                      <a:pt x="5608" y="4888"/>
                    </a:lnTo>
                    <a:lnTo>
                      <a:pt x="5738" y="4875"/>
                    </a:lnTo>
                    <a:lnTo>
                      <a:pt x="5868" y="4865"/>
                    </a:lnTo>
                    <a:lnTo>
                      <a:pt x="5999" y="4854"/>
                    </a:lnTo>
                    <a:lnTo>
                      <a:pt x="6132" y="4845"/>
                    </a:lnTo>
                    <a:lnTo>
                      <a:pt x="6263" y="4834"/>
                    </a:lnTo>
                    <a:lnTo>
                      <a:pt x="6396" y="4824"/>
                    </a:lnTo>
                    <a:lnTo>
                      <a:pt x="6530" y="4812"/>
                    </a:lnTo>
                    <a:lnTo>
                      <a:pt x="6664" y="4798"/>
                    </a:lnTo>
                    <a:lnTo>
                      <a:pt x="6732" y="4790"/>
                    </a:lnTo>
                    <a:lnTo>
                      <a:pt x="6800" y="4782"/>
                    </a:lnTo>
                    <a:lnTo>
                      <a:pt x="6869" y="4773"/>
                    </a:lnTo>
                    <a:lnTo>
                      <a:pt x="6937" y="4764"/>
                    </a:lnTo>
                    <a:lnTo>
                      <a:pt x="7007" y="4752"/>
                    </a:lnTo>
                    <a:lnTo>
                      <a:pt x="7076" y="4742"/>
                    </a:lnTo>
                    <a:lnTo>
                      <a:pt x="7141" y="4729"/>
                    </a:lnTo>
                    <a:lnTo>
                      <a:pt x="7205" y="4716"/>
                    </a:lnTo>
                    <a:lnTo>
                      <a:pt x="7267" y="4703"/>
                    </a:lnTo>
                    <a:lnTo>
                      <a:pt x="7326" y="4688"/>
                    </a:lnTo>
                    <a:lnTo>
                      <a:pt x="7385" y="4673"/>
                    </a:lnTo>
                    <a:lnTo>
                      <a:pt x="7440" y="4656"/>
                    </a:lnTo>
                    <a:lnTo>
                      <a:pt x="7494" y="4640"/>
                    </a:lnTo>
                    <a:lnTo>
                      <a:pt x="7545" y="4622"/>
                    </a:lnTo>
                    <a:lnTo>
                      <a:pt x="7596" y="4602"/>
                    </a:lnTo>
                    <a:lnTo>
                      <a:pt x="7645" y="4582"/>
                    </a:lnTo>
                    <a:lnTo>
                      <a:pt x="7691" y="4561"/>
                    </a:lnTo>
                    <a:lnTo>
                      <a:pt x="7738" y="4538"/>
                    </a:lnTo>
                    <a:lnTo>
                      <a:pt x="7781" y="4514"/>
                    </a:lnTo>
                    <a:lnTo>
                      <a:pt x="7825" y="4488"/>
                    </a:lnTo>
                    <a:lnTo>
                      <a:pt x="7866" y="4462"/>
                    </a:lnTo>
                    <a:lnTo>
                      <a:pt x="7906" y="4435"/>
                    </a:lnTo>
                    <a:lnTo>
                      <a:pt x="7945" y="4405"/>
                    </a:lnTo>
                    <a:lnTo>
                      <a:pt x="7983" y="4374"/>
                    </a:lnTo>
                    <a:lnTo>
                      <a:pt x="8020" y="4342"/>
                    </a:lnTo>
                    <a:lnTo>
                      <a:pt x="8056" y="4307"/>
                    </a:lnTo>
                    <a:lnTo>
                      <a:pt x="8091" y="4273"/>
                    </a:lnTo>
                    <a:lnTo>
                      <a:pt x="8125" y="4235"/>
                    </a:lnTo>
                    <a:lnTo>
                      <a:pt x="8158" y="4196"/>
                    </a:lnTo>
                    <a:lnTo>
                      <a:pt x="8190" y="4155"/>
                    </a:lnTo>
                    <a:lnTo>
                      <a:pt x="8222" y="4113"/>
                    </a:lnTo>
                    <a:lnTo>
                      <a:pt x="8254" y="4069"/>
                    </a:lnTo>
                    <a:lnTo>
                      <a:pt x="8285" y="4023"/>
                    </a:lnTo>
                    <a:lnTo>
                      <a:pt x="8315" y="3974"/>
                    </a:lnTo>
                    <a:lnTo>
                      <a:pt x="8345" y="3924"/>
                    </a:lnTo>
                    <a:lnTo>
                      <a:pt x="8374" y="3872"/>
                    </a:lnTo>
                    <a:lnTo>
                      <a:pt x="8395" y="3834"/>
                    </a:lnTo>
                    <a:lnTo>
                      <a:pt x="8415" y="3793"/>
                    </a:lnTo>
                    <a:lnTo>
                      <a:pt x="8435" y="3749"/>
                    </a:lnTo>
                    <a:lnTo>
                      <a:pt x="8455" y="3702"/>
                    </a:lnTo>
                    <a:lnTo>
                      <a:pt x="8474" y="3652"/>
                    </a:lnTo>
                    <a:lnTo>
                      <a:pt x="8494" y="3600"/>
                    </a:lnTo>
                    <a:lnTo>
                      <a:pt x="8513" y="3545"/>
                    </a:lnTo>
                    <a:lnTo>
                      <a:pt x="8533" y="3488"/>
                    </a:lnTo>
                    <a:lnTo>
                      <a:pt x="8551" y="3430"/>
                    </a:lnTo>
                    <a:lnTo>
                      <a:pt x="8570" y="3368"/>
                    </a:lnTo>
                    <a:lnTo>
                      <a:pt x="8588" y="3304"/>
                    </a:lnTo>
                    <a:lnTo>
                      <a:pt x="8606" y="3240"/>
                    </a:lnTo>
                    <a:lnTo>
                      <a:pt x="8623" y="3174"/>
                    </a:lnTo>
                    <a:lnTo>
                      <a:pt x="8640" y="3107"/>
                    </a:lnTo>
                    <a:lnTo>
                      <a:pt x="8656" y="3039"/>
                    </a:lnTo>
                    <a:lnTo>
                      <a:pt x="8671" y="2969"/>
                    </a:lnTo>
                    <a:lnTo>
                      <a:pt x="8685" y="2900"/>
                    </a:lnTo>
                    <a:lnTo>
                      <a:pt x="8699" y="2828"/>
                    </a:lnTo>
                    <a:lnTo>
                      <a:pt x="8712" y="2758"/>
                    </a:lnTo>
                    <a:lnTo>
                      <a:pt x="8723" y="2686"/>
                    </a:lnTo>
                    <a:lnTo>
                      <a:pt x="8734" y="2615"/>
                    </a:lnTo>
                    <a:lnTo>
                      <a:pt x="8744" y="2543"/>
                    </a:lnTo>
                    <a:lnTo>
                      <a:pt x="8753" y="2472"/>
                    </a:lnTo>
                    <a:lnTo>
                      <a:pt x="8760" y="2401"/>
                    </a:lnTo>
                    <a:lnTo>
                      <a:pt x="8767" y="2331"/>
                    </a:lnTo>
                    <a:lnTo>
                      <a:pt x="8772" y="2262"/>
                    </a:lnTo>
                    <a:lnTo>
                      <a:pt x="8776" y="2193"/>
                    </a:lnTo>
                    <a:lnTo>
                      <a:pt x="8778" y="2126"/>
                    </a:lnTo>
                    <a:lnTo>
                      <a:pt x="8779" y="2060"/>
                    </a:lnTo>
                    <a:lnTo>
                      <a:pt x="8779" y="1995"/>
                    </a:lnTo>
                    <a:lnTo>
                      <a:pt x="8777" y="1931"/>
                    </a:lnTo>
                    <a:lnTo>
                      <a:pt x="8774" y="1869"/>
                    </a:lnTo>
                    <a:lnTo>
                      <a:pt x="8555" y="338"/>
                    </a:lnTo>
                    <a:lnTo>
                      <a:pt x="8582" y="341"/>
                    </a:lnTo>
                    <a:lnTo>
                      <a:pt x="8606" y="344"/>
                    </a:lnTo>
                    <a:lnTo>
                      <a:pt x="8628" y="347"/>
                    </a:lnTo>
                    <a:lnTo>
                      <a:pt x="8649" y="351"/>
                    </a:lnTo>
                    <a:lnTo>
                      <a:pt x="8670" y="357"/>
                    </a:lnTo>
                    <a:lnTo>
                      <a:pt x="8689" y="362"/>
                    </a:lnTo>
                    <a:lnTo>
                      <a:pt x="8705" y="367"/>
                    </a:lnTo>
                    <a:lnTo>
                      <a:pt x="8721" y="373"/>
                    </a:lnTo>
                    <a:lnTo>
                      <a:pt x="8737" y="381"/>
                    </a:lnTo>
                    <a:lnTo>
                      <a:pt x="8751" y="387"/>
                    </a:lnTo>
                    <a:lnTo>
                      <a:pt x="8765" y="395"/>
                    </a:lnTo>
                    <a:lnTo>
                      <a:pt x="8776" y="403"/>
                    </a:lnTo>
                    <a:lnTo>
                      <a:pt x="8788" y="412"/>
                    </a:lnTo>
                    <a:lnTo>
                      <a:pt x="8800" y="421"/>
                    </a:lnTo>
                    <a:lnTo>
                      <a:pt x="8809" y="430"/>
                    </a:lnTo>
                    <a:lnTo>
                      <a:pt x="8820" y="440"/>
                    </a:lnTo>
                    <a:lnTo>
                      <a:pt x="8838" y="461"/>
                    </a:lnTo>
                    <a:lnTo>
                      <a:pt x="8856" y="483"/>
                    </a:lnTo>
                    <a:lnTo>
                      <a:pt x="8871" y="506"/>
                    </a:lnTo>
                    <a:lnTo>
                      <a:pt x="8888" y="530"/>
                    </a:lnTo>
                    <a:lnTo>
                      <a:pt x="8906" y="555"/>
                    </a:lnTo>
                    <a:lnTo>
                      <a:pt x="8925" y="583"/>
                    </a:lnTo>
                    <a:lnTo>
                      <a:pt x="8947" y="610"/>
                    </a:lnTo>
                    <a:lnTo>
                      <a:pt x="8970" y="638"/>
                    </a:lnTo>
                    <a:lnTo>
                      <a:pt x="8969" y="606"/>
                    </a:lnTo>
                    <a:lnTo>
                      <a:pt x="8966" y="574"/>
                    </a:lnTo>
                    <a:lnTo>
                      <a:pt x="8960" y="543"/>
                    </a:lnTo>
                    <a:lnTo>
                      <a:pt x="8955" y="511"/>
                    </a:lnTo>
                    <a:lnTo>
                      <a:pt x="8947" y="481"/>
                    </a:lnTo>
                    <a:lnTo>
                      <a:pt x="8938" y="451"/>
                    </a:lnTo>
                    <a:lnTo>
                      <a:pt x="8928" y="422"/>
                    </a:lnTo>
                    <a:lnTo>
                      <a:pt x="8916" y="392"/>
                    </a:lnTo>
                    <a:lnTo>
                      <a:pt x="8903" y="365"/>
                    </a:lnTo>
                    <a:lnTo>
                      <a:pt x="8889" y="338"/>
                    </a:lnTo>
                    <a:lnTo>
                      <a:pt x="8874" y="310"/>
                    </a:lnTo>
                    <a:lnTo>
                      <a:pt x="8857" y="285"/>
                    </a:lnTo>
                    <a:lnTo>
                      <a:pt x="8839" y="260"/>
                    </a:lnTo>
                    <a:lnTo>
                      <a:pt x="8820" y="236"/>
                    </a:lnTo>
                    <a:lnTo>
                      <a:pt x="8801" y="213"/>
                    </a:lnTo>
                    <a:lnTo>
                      <a:pt x="8779" y="189"/>
                    </a:lnTo>
                    <a:lnTo>
                      <a:pt x="8757" y="168"/>
                    </a:lnTo>
                    <a:lnTo>
                      <a:pt x="8734" y="148"/>
                    </a:lnTo>
                    <a:lnTo>
                      <a:pt x="8710" y="129"/>
                    </a:lnTo>
                    <a:lnTo>
                      <a:pt x="8685" y="112"/>
                    </a:lnTo>
                    <a:lnTo>
                      <a:pt x="8660" y="95"/>
                    </a:lnTo>
                    <a:lnTo>
                      <a:pt x="8633" y="79"/>
                    </a:lnTo>
                    <a:lnTo>
                      <a:pt x="8606" y="64"/>
                    </a:lnTo>
                    <a:lnTo>
                      <a:pt x="8578" y="52"/>
                    </a:lnTo>
                    <a:lnTo>
                      <a:pt x="8549" y="40"/>
                    </a:lnTo>
                    <a:lnTo>
                      <a:pt x="8519" y="30"/>
                    </a:lnTo>
                    <a:lnTo>
                      <a:pt x="8489" y="21"/>
                    </a:lnTo>
                    <a:lnTo>
                      <a:pt x="8458" y="14"/>
                    </a:lnTo>
                    <a:lnTo>
                      <a:pt x="8427" y="8"/>
                    </a:lnTo>
                    <a:lnTo>
                      <a:pt x="8396" y="3"/>
                    </a:lnTo>
                    <a:lnTo>
                      <a:pt x="8363" y="1"/>
                    </a:lnTo>
                    <a:lnTo>
                      <a:pt x="8330" y="0"/>
                    </a:lnTo>
                    <a:lnTo>
                      <a:pt x="8305" y="0"/>
                    </a:lnTo>
                    <a:lnTo>
                      <a:pt x="8281" y="1"/>
                    </a:lnTo>
                    <a:lnTo>
                      <a:pt x="8259" y="3"/>
                    </a:lnTo>
                    <a:lnTo>
                      <a:pt x="8238" y="5"/>
                    </a:lnTo>
                    <a:lnTo>
                      <a:pt x="8218" y="9"/>
                    </a:lnTo>
                    <a:lnTo>
                      <a:pt x="8199" y="13"/>
                    </a:lnTo>
                    <a:lnTo>
                      <a:pt x="8180" y="17"/>
                    </a:lnTo>
                    <a:lnTo>
                      <a:pt x="8162" y="21"/>
                    </a:lnTo>
                    <a:lnTo>
                      <a:pt x="8128" y="32"/>
                    </a:lnTo>
                    <a:lnTo>
                      <a:pt x="8095" y="45"/>
                    </a:lnTo>
                    <a:lnTo>
                      <a:pt x="8063" y="59"/>
                    </a:lnTo>
                    <a:lnTo>
                      <a:pt x="8029" y="75"/>
                    </a:lnTo>
                    <a:lnTo>
                      <a:pt x="8033" y="88"/>
                    </a:lnTo>
                    <a:lnTo>
                      <a:pt x="8037" y="102"/>
                    </a:lnTo>
                    <a:lnTo>
                      <a:pt x="8041" y="115"/>
                    </a:lnTo>
                    <a:lnTo>
                      <a:pt x="8047" y="126"/>
                    </a:lnTo>
                    <a:lnTo>
                      <a:pt x="8057" y="147"/>
                    </a:lnTo>
                    <a:lnTo>
                      <a:pt x="8069" y="166"/>
                    </a:lnTo>
                    <a:lnTo>
                      <a:pt x="8082" y="183"/>
                    </a:lnTo>
                    <a:lnTo>
                      <a:pt x="8094" y="198"/>
                    </a:lnTo>
                    <a:lnTo>
                      <a:pt x="8107" y="210"/>
                    </a:lnTo>
                    <a:lnTo>
                      <a:pt x="8119" y="222"/>
                    </a:lnTo>
                    <a:lnTo>
                      <a:pt x="8142" y="242"/>
                    </a:lnTo>
                    <a:lnTo>
                      <a:pt x="8161" y="261"/>
                    </a:lnTo>
                    <a:lnTo>
                      <a:pt x="8168" y="269"/>
                    </a:lnTo>
                    <a:lnTo>
                      <a:pt x="8175" y="279"/>
                    </a:lnTo>
                    <a:lnTo>
                      <a:pt x="8176" y="284"/>
                    </a:lnTo>
                    <a:lnTo>
                      <a:pt x="8178" y="289"/>
                    </a:lnTo>
                    <a:lnTo>
                      <a:pt x="8179" y="295"/>
                    </a:lnTo>
                    <a:lnTo>
                      <a:pt x="8179" y="300"/>
                    </a:lnTo>
                    <a:lnTo>
                      <a:pt x="8172" y="369"/>
                    </a:lnTo>
                    <a:lnTo>
                      <a:pt x="8156" y="440"/>
                    </a:lnTo>
                    <a:lnTo>
                      <a:pt x="8128" y="512"/>
                    </a:lnTo>
                    <a:lnTo>
                      <a:pt x="8090" y="586"/>
                    </a:lnTo>
                    <a:lnTo>
                      <a:pt x="8043" y="659"/>
                    </a:lnTo>
                    <a:lnTo>
                      <a:pt x="7986" y="734"/>
                    </a:lnTo>
                    <a:lnTo>
                      <a:pt x="7923" y="809"/>
                    </a:lnTo>
                    <a:lnTo>
                      <a:pt x="7850" y="883"/>
                    </a:lnTo>
                    <a:lnTo>
                      <a:pt x="7771" y="958"/>
                    </a:lnTo>
                    <a:lnTo>
                      <a:pt x="7685" y="1033"/>
                    </a:lnTo>
                    <a:lnTo>
                      <a:pt x="7593" y="1105"/>
                    </a:lnTo>
                    <a:lnTo>
                      <a:pt x="7496" y="1178"/>
                    </a:lnTo>
                    <a:lnTo>
                      <a:pt x="7394" y="1249"/>
                    </a:lnTo>
                    <a:lnTo>
                      <a:pt x="7287" y="1319"/>
                    </a:lnTo>
                    <a:lnTo>
                      <a:pt x="7177" y="1387"/>
                    </a:lnTo>
                    <a:lnTo>
                      <a:pt x="7065" y="1453"/>
                    </a:lnTo>
                    <a:lnTo>
                      <a:pt x="6949" y="1517"/>
                    </a:lnTo>
                    <a:lnTo>
                      <a:pt x="6832" y="1579"/>
                    </a:lnTo>
                    <a:lnTo>
                      <a:pt x="6713" y="1638"/>
                    </a:lnTo>
                    <a:lnTo>
                      <a:pt x="6594" y="1694"/>
                    </a:lnTo>
                    <a:lnTo>
                      <a:pt x="6474" y="1747"/>
                    </a:lnTo>
                    <a:lnTo>
                      <a:pt x="6355" y="1797"/>
                    </a:lnTo>
                    <a:lnTo>
                      <a:pt x="6236" y="1843"/>
                    </a:lnTo>
                    <a:lnTo>
                      <a:pt x="6120" y="1885"/>
                    </a:lnTo>
                    <a:lnTo>
                      <a:pt x="6005" y="1923"/>
                    </a:lnTo>
                    <a:lnTo>
                      <a:pt x="5894" y="1958"/>
                    </a:lnTo>
                    <a:lnTo>
                      <a:pt x="5785" y="1986"/>
                    </a:lnTo>
                    <a:lnTo>
                      <a:pt x="5680" y="2011"/>
                    </a:lnTo>
                    <a:lnTo>
                      <a:pt x="5581" y="2030"/>
                    </a:lnTo>
                    <a:lnTo>
                      <a:pt x="5485" y="2044"/>
                    </a:lnTo>
                    <a:lnTo>
                      <a:pt x="5395" y="2053"/>
                    </a:lnTo>
                    <a:lnTo>
                      <a:pt x="5313" y="2056"/>
                    </a:lnTo>
                    <a:close/>
                  </a:path>
                </a:pathLst>
              </a:custGeom>
              <a:solidFill>
                <a:srgbClr val="1526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89" name="Rectangle 84"/>
          <p:cNvSpPr>
            <a:spLocks noChangeArrowheads="1"/>
          </p:cNvSpPr>
          <p:nvPr/>
        </p:nvSpPr>
        <p:spPr bwMode="auto">
          <a:xfrm>
            <a:off x="3318116" y="757227"/>
            <a:ext cx="308610" cy="1987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0" name="Rectangle 84"/>
          <p:cNvSpPr>
            <a:spLocks noChangeArrowheads="1"/>
          </p:cNvSpPr>
          <p:nvPr/>
        </p:nvSpPr>
        <p:spPr bwMode="auto">
          <a:xfrm>
            <a:off x="4320813" y="775873"/>
            <a:ext cx="308610" cy="1987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1" name="Rectangle 84"/>
          <p:cNvSpPr>
            <a:spLocks noChangeArrowheads="1"/>
          </p:cNvSpPr>
          <p:nvPr/>
        </p:nvSpPr>
        <p:spPr bwMode="auto">
          <a:xfrm>
            <a:off x="5201930" y="775874"/>
            <a:ext cx="308610" cy="1987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6083047" y="802101"/>
            <a:ext cx="308610" cy="1987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3" name="Rectangle 84"/>
          <p:cNvSpPr>
            <a:spLocks noChangeArrowheads="1"/>
          </p:cNvSpPr>
          <p:nvPr/>
        </p:nvSpPr>
        <p:spPr bwMode="auto">
          <a:xfrm>
            <a:off x="6849367" y="767422"/>
            <a:ext cx="308610" cy="1987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4" name="Rectangle 84"/>
          <p:cNvSpPr>
            <a:spLocks noChangeArrowheads="1"/>
          </p:cNvSpPr>
          <p:nvPr/>
        </p:nvSpPr>
        <p:spPr bwMode="auto">
          <a:xfrm>
            <a:off x="2440977" y="757227"/>
            <a:ext cx="308610" cy="1987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5" name="Rectangle 84"/>
          <p:cNvSpPr>
            <a:spLocks noChangeArrowheads="1"/>
          </p:cNvSpPr>
          <p:nvPr/>
        </p:nvSpPr>
        <p:spPr bwMode="auto">
          <a:xfrm>
            <a:off x="1541810" y="767422"/>
            <a:ext cx="308610" cy="1987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aphicFrame>
        <p:nvGraphicFramePr>
          <p:cNvPr id="96" name="جدول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5577"/>
              </p:ext>
            </p:extLst>
          </p:nvPr>
        </p:nvGraphicFramePr>
        <p:xfrm>
          <a:off x="957533" y="1076279"/>
          <a:ext cx="10853352" cy="971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0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7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177">
                <a:tc>
                  <a:txBody>
                    <a:bodyPr/>
                    <a:lstStyle/>
                    <a:p>
                      <a:pPr algn="r"/>
                      <a:r>
                        <a:rPr lang="ar-AE" sz="1200" dirty="0"/>
                        <a:t>في النحو والإملاء سيتعلم الطالب 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1200" dirty="0"/>
                        <a:t>في التواصل</a:t>
                      </a:r>
                      <a:r>
                        <a:rPr lang="ar-AE" sz="1200" baseline="0" dirty="0"/>
                        <a:t> والتعبير الشفهي والاستماع 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1200" dirty="0"/>
                        <a:t>في الكتابة سيتعلم</a:t>
                      </a:r>
                      <a:r>
                        <a:rPr lang="ar-AE" sz="1200" baseline="0" dirty="0"/>
                        <a:t> الطالب كيف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1200" dirty="0"/>
                        <a:t>في القراءة سيتعلم</a:t>
                      </a:r>
                      <a:r>
                        <a:rPr lang="ar-AE" sz="1200" baseline="0" dirty="0"/>
                        <a:t> الطالب كيف  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157">
                <a:tc>
                  <a:txBody>
                    <a:bodyPr/>
                    <a:lstStyle/>
                    <a:p>
                      <a:pPr algn="r"/>
                      <a:r>
                        <a:rPr lang="ar-AE" sz="1200" b="0" dirty="0"/>
                        <a:t> أن  يكتب المتعلم ألف تنوين الفتح كتابة صحيحة في مواضعها الصحيحة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1100" b="1" dirty="0"/>
                        <a:t>أن يجيب المتعلم على الأسئلة المطروحة.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1100" b="0" dirty="0"/>
                        <a:t> </a:t>
                      </a:r>
                      <a:r>
                        <a:rPr lang="ar-AE" sz="1100" b="1" dirty="0"/>
                        <a:t>أن يكتب المتعلم استجابات شخصية للنصوص الأدبية التي </a:t>
                      </a:r>
                      <a:r>
                        <a:rPr lang="ar-AE" sz="1100" b="1" dirty="0" err="1"/>
                        <a:t>يقرؤها</a:t>
                      </a:r>
                      <a:r>
                        <a:rPr lang="ar-AE" sz="1100" b="1" dirty="0"/>
                        <a:t>.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1400" dirty="0"/>
                        <a:t>أن يقرأ المتعلم بطلاقة وبنطق سليم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7" name="جدول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576909"/>
              </p:ext>
            </p:extLst>
          </p:nvPr>
        </p:nvGraphicFramePr>
        <p:xfrm>
          <a:off x="631766" y="2114600"/>
          <a:ext cx="11162730" cy="2316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3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64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57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82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203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ملاحظات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الخميس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الأربعاء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الثلاثاء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الاثنين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الأحد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الشعبة 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المعلمة 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18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حفظ ست أبيات من نشيد (تعلم يا صغيري).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*الاهتمام بحل الواجبات المقررة في كتاب النشاط</a:t>
                      </a:r>
                      <a:r>
                        <a:rPr lang="ar-AE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ar-AE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اختبار تقييمي في الدروس التالية:</a:t>
                      </a: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ar-AE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-الجملة الفعلية</a:t>
                      </a: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ar-AE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-مواضع ألف تنوين الفتح</a:t>
                      </a: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ar-AE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-ضع الكلمة في جملة من إنشائك</a:t>
                      </a: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ar-AE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-المفرد والجمع والمرادف والأضداد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إملاء / 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مواضع ألف تنوين الفتح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AE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التدريب على الجمل (2) في كتاب النشاط ص 25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إملاء / 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مواضع ألف تنوين الفتح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AE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الواجب / في كتاب النشاط ص25 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200" dirty="0">
                          <a:effectLst/>
                        </a:rPr>
                        <a:t>تابع كتابة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AE" sz="1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200" dirty="0">
                          <a:effectLst/>
                        </a:rPr>
                        <a:t>الواجب / إعادة كتابة الاستجابة الأدبية في كتاب النشاط ص31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كتابة / 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استجابة أدبية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(التنفيذ في الصف)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A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جميع الشعب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الأستاذة 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فتحية</a:t>
                      </a:r>
                      <a:r>
                        <a:rPr lang="ar-AE" sz="1100" b="1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الشكيلي 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100" b="1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100" b="1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فاطمة المرزوقي </a:t>
                      </a:r>
                      <a:endParaRPr lang="ar-AE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9" name="جدول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70340"/>
              </p:ext>
            </p:extLst>
          </p:nvPr>
        </p:nvGraphicFramePr>
        <p:xfrm>
          <a:off x="577309" y="4568204"/>
          <a:ext cx="5601025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707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 </a:t>
                      </a:r>
                      <a:r>
                        <a:rPr lang="ar-A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الأحد : استكمال شرح صيامي</a:t>
                      </a:r>
                      <a:r>
                        <a:rPr lang="ar-AE" sz="11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 لربي ( فضائل الصوم وما يباح للصائم ) \ الاثنين : استنتاج سنن الصوم وما يباح لهم الفطر / </a:t>
                      </a:r>
                      <a:r>
                        <a:rPr lang="ar-AE" sz="1100" b="1" u="sng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 اختبار في ( سورة الانشقاق + المرافق العامة + حديث الرفق + صيامي لربي )    </a:t>
                      </a:r>
                      <a:endParaRPr lang="ar-AE" sz="1050" b="1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1200" b="1" dirty="0"/>
                        <a:t>التربية</a:t>
                      </a:r>
                      <a:r>
                        <a:rPr lang="ar-AE" sz="1200" b="1" baseline="0" dirty="0"/>
                        <a:t> الإسلامية </a:t>
                      </a:r>
                    </a:p>
                    <a:p>
                      <a:pPr algn="r"/>
                      <a:r>
                        <a:rPr lang="ar-AE" sz="1200" b="1" baseline="0" dirty="0">
                          <a:solidFill>
                            <a:srgbClr val="FF0000"/>
                          </a:solidFill>
                        </a:rPr>
                        <a:t>أ. فاطمة أحمد </a:t>
                      </a:r>
                      <a:endParaRPr lang="en-US" sz="12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200" b="1" baseline="0" dirty="0">
                          <a:solidFill>
                            <a:srgbClr val="FF0000"/>
                          </a:solidFill>
                        </a:rPr>
                        <a:t>   A \ B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</a:rPr>
                        <a:t>  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0" name="جدول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467213"/>
              </p:ext>
            </p:extLst>
          </p:nvPr>
        </p:nvGraphicFramePr>
        <p:xfrm>
          <a:off x="6287237" y="4559578"/>
          <a:ext cx="5515021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4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r"/>
                      <a:r>
                        <a:rPr lang="ar-AE" sz="1200" b="1" dirty="0"/>
                        <a:t>درس الرفق + حفظ الحديث الشريف \ واجب صفحة 36 نشاط 7 أفكر لأبدع فقط ،</a:t>
                      </a:r>
                      <a:r>
                        <a:rPr lang="ar-AE" sz="1200" b="1" baseline="0" dirty="0"/>
                        <a:t> عليه 3 درجات من نشاط الطالب في التقييم .</a:t>
                      </a:r>
                    </a:p>
                    <a:p>
                      <a:pPr algn="r"/>
                      <a:r>
                        <a:rPr lang="ar-AE" sz="1200" b="1" baseline="0" dirty="0"/>
                        <a:t>ودرس صيامي لربي نبدأ جزء من الدرس وسيتم استكماله الأسبوع الذي يليه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1400" b="1" dirty="0"/>
                        <a:t>التربية</a:t>
                      </a:r>
                      <a:r>
                        <a:rPr lang="ar-AE" sz="1400" b="1" baseline="0" dirty="0"/>
                        <a:t> الإسلامية </a:t>
                      </a:r>
                    </a:p>
                    <a:p>
                      <a:pPr algn="r"/>
                      <a:r>
                        <a:rPr lang="en-US" sz="1400" b="1" baseline="0" dirty="0">
                          <a:solidFill>
                            <a:srgbClr val="FF0000"/>
                          </a:solidFill>
                        </a:rPr>
                        <a:t>    </a:t>
                      </a:r>
                      <a:r>
                        <a:rPr lang="ar-AE" sz="1400" b="1" baseline="0" dirty="0">
                          <a:solidFill>
                            <a:srgbClr val="FF0000"/>
                          </a:solidFill>
                        </a:rPr>
                        <a:t>أ. جواهر </a:t>
                      </a:r>
                      <a:r>
                        <a:rPr lang="ar-AE" sz="1400" b="1" baseline="0" dirty="0" err="1">
                          <a:solidFill>
                            <a:srgbClr val="FF0000"/>
                          </a:solidFill>
                        </a:rPr>
                        <a:t>النقبي</a:t>
                      </a:r>
                      <a:r>
                        <a:rPr lang="ar-AE" sz="1400" b="1" baseline="0" dirty="0"/>
                        <a:t> 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</a:rPr>
                        <a:t>C \ D\E\F</a:t>
                      </a:r>
                      <a:endParaRPr lang="ar-AE" sz="1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1" name="جدول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441685"/>
              </p:ext>
            </p:extLst>
          </p:nvPr>
        </p:nvGraphicFramePr>
        <p:xfrm>
          <a:off x="6295864" y="5671527"/>
          <a:ext cx="5515021" cy="7399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9959">
                <a:tc>
                  <a:txBody>
                    <a:bodyPr/>
                    <a:lstStyle/>
                    <a:p>
                      <a:pPr algn="r"/>
                      <a:r>
                        <a:rPr lang="ar-AE" sz="1200" b="1" baseline="0" dirty="0"/>
                        <a:t>إنجازات اقتصادية في بلادي / المشروع : لوحة عن مدينة مصدر </a:t>
                      </a:r>
                      <a:r>
                        <a:rPr lang="en-US" sz="1200" b="1" baseline="0" dirty="0"/>
                        <a:t> </a:t>
                      </a:r>
                      <a:r>
                        <a:rPr lang="ar-AE" sz="1200" b="1" baseline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1200" b="1" dirty="0">
                          <a:solidFill>
                            <a:srgbClr val="FF0000"/>
                          </a:solidFill>
                        </a:rPr>
                        <a:t>دراسات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</a:rPr>
                        <a:t> اجتماعية </a:t>
                      </a:r>
                    </a:p>
                    <a:p>
                      <a:r>
                        <a:rPr lang="ar-AE" sz="1200" b="1" baseline="0" dirty="0">
                          <a:solidFill>
                            <a:srgbClr val="FF0000"/>
                          </a:solidFill>
                        </a:rPr>
                        <a:t>أ. أمل يوسف 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2" name="جدول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25978"/>
              </p:ext>
            </p:extLst>
          </p:nvPr>
        </p:nvGraphicFramePr>
        <p:xfrm>
          <a:off x="637419" y="5654273"/>
          <a:ext cx="5601025" cy="7399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5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9959">
                <a:tc>
                  <a:txBody>
                    <a:bodyPr/>
                    <a:lstStyle/>
                    <a:p>
                      <a:pPr algn="r"/>
                      <a:r>
                        <a:rPr lang="ar-AE" sz="1400" b="1" dirty="0"/>
                        <a:t>الدرس الثالث البحث عن التغيير المستدام والتخطيط</a:t>
                      </a:r>
                      <a:r>
                        <a:rPr lang="ar-AE" sz="1400" b="1" baseline="0" dirty="0"/>
                        <a:t> له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1400" b="1" dirty="0">
                          <a:solidFill>
                            <a:srgbClr val="FF0000"/>
                          </a:solidFill>
                        </a:rPr>
                        <a:t>التربية الأخلاقية </a:t>
                      </a:r>
                    </a:p>
                    <a:p>
                      <a:r>
                        <a:rPr lang="ar-AE" sz="1400" b="1" dirty="0" err="1">
                          <a:solidFill>
                            <a:srgbClr val="FF0000"/>
                          </a:solidFill>
                        </a:rPr>
                        <a:t>أ.فاطمة</a:t>
                      </a:r>
                      <a:r>
                        <a:rPr lang="ar-AE" sz="1400" b="1" baseline="0" dirty="0">
                          <a:solidFill>
                            <a:srgbClr val="FF0000"/>
                          </a:solidFill>
                        </a:rPr>
                        <a:t> العبري 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3" name="TextBox 102"/>
          <p:cNvSpPr txBox="1"/>
          <p:nvPr/>
        </p:nvSpPr>
        <p:spPr>
          <a:xfrm>
            <a:off x="2499046" y="5116318"/>
            <a:ext cx="1213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4A</a:t>
            </a:r>
            <a:r>
              <a:rPr lang="en-US" sz="1200" b="1" dirty="0"/>
              <a:t>     30\4\2019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4B</a:t>
            </a:r>
            <a:r>
              <a:rPr lang="en-US" sz="1200" b="1" dirty="0"/>
              <a:t>      1\5\2019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926453" y="5147096"/>
            <a:ext cx="5725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AE" sz="1100" b="1" dirty="0"/>
              <a:t>الثلاثاء </a:t>
            </a:r>
          </a:p>
          <a:p>
            <a:pPr algn="r"/>
            <a:r>
              <a:rPr lang="ar-AE" sz="1100" b="1" dirty="0"/>
              <a:t>الأربعاء 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938290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329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نسق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LENOVO</dc:creator>
  <cp:lastModifiedBy>m zaabi</cp:lastModifiedBy>
  <cp:revision>49</cp:revision>
  <cp:lastPrinted>2019-04-26T08:20:36Z</cp:lastPrinted>
  <dcterms:created xsi:type="dcterms:W3CDTF">2019-01-23T16:39:37Z</dcterms:created>
  <dcterms:modified xsi:type="dcterms:W3CDTF">2019-04-26T09:08:28Z</dcterms:modified>
</cp:coreProperties>
</file>